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19" r:id="rId3"/>
    <p:sldId id="320" r:id="rId4"/>
    <p:sldId id="321" r:id="rId5"/>
    <p:sldId id="292" r:id="rId6"/>
    <p:sldId id="283" r:id="rId7"/>
    <p:sldId id="323" r:id="rId8"/>
    <p:sldId id="324" r:id="rId9"/>
    <p:sldId id="329" r:id="rId10"/>
    <p:sldId id="331" r:id="rId11"/>
    <p:sldId id="332" r:id="rId12"/>
    <p:sldId id="333" r:id="rId13"/>
    <p:sldId id="764" r:id="rId14"/>
    <p:sldId id="335" r:id="rId15"/>
    <p:sldId id="763" r:id="rId16"/>
    <p:sldId id="325" r:id="rId17"/>
    <p:sldId id="326" r:id="rId18"/>
    <p:sldId id="327" r:id="rId19"/>
    <p:sldId id="301" r:id="rId20"/>
    <p:sldId id="306" r:id="rId21"/>
    <p:sldId id="765" r:id="rId22"/>
    <p:sldId id="315" r:id="rId23"/>
    <p:sldId id="766" r:id="rId24"/>
    <p:sldId id="307" r:id="rId25"/>
    <p:sldId id="310" r:id="rId26"/>
    <p:sldId id="308" r:id="rId27"/>
    <p:sldId id="311" r:id="rId28"/>
    <p:sldId id="313" r:id="rId29"/>
    <p:sldId id="761" r:id="rId30"/>
    <p:sldId id="317" r:id="rId31"/>
    <p:sldId id="312" r:id="rId32"/>
    <p:sldId id="314" r:id="rId33"/>
    <p:sldId id="33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033" autoAdjust="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C1850F-6F3F-4122-9275-290E10DE3251}" type="doc">
      <dgm:prSet loTypeId="urn:microsoft.com/office/officeart/2017/3/layout/DropPinTimeline" loCatId="process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86BE6EA-EDAD-4582-9E5E-0879FBB09849}">
      <dgm:prSet/>
      <dgm:spPr/>
      <dgm:t>
        <a:bodyPr/>
        <a:lstStyle/>
        <a:p>
          <a:pPr>
            <a:defRPr b="1"/>
          </a:pPr>
          <a:r>
            <a:rPr lang="en-US"/>
            <a:t>1995</a:t>
          </a:r>
        </a:p>
      </dgm:t>
    </dgm:pt>
    <dgm:pt modelId="{90AA7E5E-0E9B-4209-8798-897ED0BB912D}" type="parTrans" cxnId="{01FE0049-AADD-4623-AD86-F8A79DB0AEDF}">
      <dgm:prSet/>
      <dgm:spPr/>
      <dgm:t>
        <a:bodyPr/>
        <a:lstStyle/>
        <a:p>
          <a:endParaRPr lang="en-US"/>
        </a:p>
      </dgm:t>
    </dgm:pt>
    <dgm:pt modelId="{15E7E19A-CAB7-4A3B-91DF-9E5F58E2869F}" type="sibTrans" cxnId="{01FE0049-AADD-4623-AD86-F8A79DB0AEDF}">
      <dgm:prSet/>
      <dgm:spPr/>
      <dgm:t>
        <a:bodyPr/>
        <a:lstStyle/>
        <a:p>
          <a:endParaRPr lang="en-US"/>
        </a:p>
      </dgm:t>
    </dgm:pt>
    <dgm:pt modelId="{8EC95E35-CE38-4CD8-BE0B-968B6A3EFF66}">
      <dgm:prSet/>
      <dgm:spPr/>
      <dgm:t>
        <a:bodyPr/>
        <a:lstStyle/>
        <a:p>
          <a:r>
            <a:rPr lang="en-US" dirty="0"/>
            <a:t>In 1995 – The Executive President of the country established the Presidential Task Force on alcohol and  tobacco.</a:t>
          </a:r>
        </a:p>
      </dgm:t>
    </dgm:pt>
    <dgm:pt modelId="{6B1844DF-7E61-4C88-805B-7F0B0AB1782D}" type="parTrans" cxnId="{EFD24B7A-CD03-40C7-9C10-B229B5A80419}">
      <dgm:prSet/>
      <dgm:spPr/>
      <dgm:t>
        <a:bodyPr/>
        <a:lstStyle/>
        <a:p>
          <a:endParaRPr lang="en-US"/>
        </a:p>
      </dgm:t>
    </dgm:pt>
    <dgm:pt modelId="{B63D97BB-309E-430A-A866-78567D7FEFF4}" type="sibTrans" cxnId="{EFD24B7A-CD03-40C7-9C10-B229B5A80419}">
      <dgm:prSet/>
      <dgm:spPr/>
      <dgm:t>
        <a:bodyPr/>
        <a:lstStyle/>
        <a:p>
          <a:endParaRPr lang="en-US"/>
        </a:p>
      </dgm:t>
    </dgm:pt>
    <dgm:pt modelId="{34A2853E-D3DC-4E85-B5CD-9C463E1B7705}">
      <dgm:prSet/>
      <dgm:spPr/>
      <dgm:t>
        <a:bodyPr/>
        <a:lstStyle/>
        <a:p>
          <a:pPr>
            <a:defRPr b="1"/>
          </a:pPr>
          <a:r>
            <a:rPr lang="en-US"/>
            <a:t>1997</a:t>
          </a:r>
        </a:p>
      </dgm:t>
    </dgm:pt>
    <dgm:pt modelId="{AB034821-862D-49E3-9FC9-1396A10B78D6}" type="parTrans" cxnId="{8E4C7EA0-BB20-492A-BA2F-C8340105043C}">
      <dgm:prSet/>
      <dgm:spPr/>
      <dgm:t>
        <a:bodyPr/>
        <a:lstStyle/>
        <a:p>
          <a:endParaRPr lang="en-US"/>
        </a:p>
      </dgm:t>
    </dgm:pt>
    <dgm:pt modelId="{FDA7CD49-0D74-4757-A2FF-E19B66E4F96D}" type="sibTrans" cxnId="{8E4C7EA0-BB20-492A-BA2F-C8340105043C}">
      <dgm:prSet/>
      <dgm:spPr/>
      <dgm:t>
        <a:bodyPr/>
        <a:lstStyle/>
        <a:p>
          <a:endParaRPr lang="en-US"/>
        </a:p>
      </dgm:t>
    </dgm:pt>
    <dgm:pt modelId="{C59ECA0B-2E38-49BE-A196-C2F08C73CDCD}">
      <dgm:prSet/>
      <dgm:spPr/>
      <dgm:t>
        <a:bodyPr/>
        <a:lstStyle/>
        <a:p>
          <a:r>
            <a:rPr lang="en-US" dirty="0"/>
            <a:t>In 1997 – The Presidential Task Force  submitted the policy proposal to the President</a:t>
          </a:r>
        </a:p>
      </dgm:t>
    </dgm:pt>
    <dgm:pt modelId="{E858468B-68A6-4D30-8028-7A411F000184}" type="parTrans" cxnId="{9332E272-CD4B-4C2E-B343-79468353A32C}">
      <dgm:prSet/>
      <dgm:spPr/>
      <dgm:t>
        <a:bodyPr/>
        <a:lstStyle/>
        <a:p>
          <a:endParaRPr lang="en-US"/>
        </a:p>
      </dgm:t>
    </dgm:pt>
    <dgm:pt modelId="{C94FFADC-51D4-4BBF-9901-5F8859A32E6F}" type="sibTrans" cxnId="{9332E272-CD4B-4C2E-B343-79468353A32C}">
      <dgm:prSet/>
      <dgm:spPr/>
      <dgm:t>
        <a:bodyPr/>
        <a:lstStyle/>
        <a:p>
          <a:endParaRPr lang="en-US"/>
        </a:p>
      </dgm:t>
    </dgm:pt>
    <dgm:pt modelId="{98F97C89-06DB-46A3-9499-A672257D81CB}">
      <dgm:prSet/>
      <dgm:spPr/>
      <dgm:t>
        <a:bodyPr/>
        <a:lstStyle/>
        <a:p>
          <a:pPr>
            <a:defRPr b="1"/>
          </a:pPr>
          <a:r>
            <a:rPr lang="en-US"/>
            <a:t>1998–2000</a:t>
          </a:r>
        </a:p>
      </dgm:t>
    </dgm:pt>
    <dgm:pt modelId="{660DC5BE-4E86-4076-8304-247FD08B2751}" type="parTrans" cxnId="{7831D57E-F4F1-4914-98B2-BDFF0E2854C6}">
      <dgm:prSet/>
      <dgm:spPr/>
      <dgm:t>
        <a:bodyPr/>
        <a:lstStyle/>
        <a:p>
          <a:endParaRPr lang="en-US"/>
        </a:p>
      </dgm:t>
    </dgm:pt>
    <dgm:pt modelId="{FCB2CAC5-4F81-4F90-8179-CEE375EDE9FC}" type="sibTrans" cxnId="{7831D57E-F4F1-4914-98B2-BDFF0E2854C6}">
      <dgm:prSet/>
      <dgm:spPr/>
      <dgm:t>
        <a:bodyPr/>
        <a:lstStyle/>
        <a:p>
          <a:endParaRPr lang="en-US"/>
        </a:p>
      </dgm:t>
    </dgm:pt>
    <dgm:pt modelId="{BE37B371-A9DA-4BD3-9C05-6916463D2A61}">
      <dgm:prSet/>
      <dgm:spPr/>
      <dgm:t>
        <a:bodyPr/>
        <a:lstStyle/>
        <a:p>
          <a:r>
            <a:rPr lang="en-US"/>
            <a:t>A period of no action</a:t>
          </a:r>
        </a:p>
      </dgm:t>
    </dgm:pt>
    <dgm:pt modelId="{CE79384E-00B5-4831-A6D4-88C6E2DD83A8}" type="parTrans" cxnId="{FE1C68B0-6CBC-449E-8F01-E6F31377AC42}">
      <dgm:prSet/>
      <dgm:spPr/>
      <dgm:t>
        <a:bodyPr/>
        <a:lstStyle/>
        <a:p>
          <a:endParaRPr lang="en-US"/>
        </a:p>
      </dgm:t>
    </dgm:pt>
    <dgm:pt modelId="{2F13A9DD-7B24-4B25-9317-F989E0891BD9}" type="sibTrans" cxnId="{FE1C68B0-6CBC-449E-8F01-E6F31377AC42}">
      <dgm:prSet/>
      <dgm:spPr/>
      <dgm:t>
        <a:bodyPr/>
        <a:lstStyle/>
        <a:p>
          <a:endParaRPr lang="en-US"/>
        </a:p>
      </dgm:t>
    </dgm:pt>
    <dgm:pt modelId="{D7530870-3E3C-4D57-8204-FB68631759AB}">
      <dgm:prSet/>
      <dgm:spPr/>
      <dgm:t>
        <a:bodyPr/>
        <a:lstStyle/>
        <a:p>
          <a:pPr>
            <a:defRPr b="1"/>
          </a:pPr>
          <a:r>
            <a:rPr lang="en-US"/>
            <a:t>2000</a:t>
          </a:r>
        </a:p>
      </dgm:t>
    </dgm:pt>
    <dgm:pt modelId="{19100DFB-7F3D-401D-8D50-BB67ABCCE21F}" type="parTrans" cxnId="{28502629-94BB-437D-87DF-ABD8FF56F0E7}">
      <dgm:prSet/>
      <dgm:spPr/>
      <dgm:t>
        <a:bodyPr/>
        <a:lstStyle/>
        <a:p>
          <a:endParaRPr lang="en-US"/>
        </a:p>
      </dgm:t>
    </dgm:pt>
    <dgm:pt modelId="{959DDAC2-D319-4265-8893-54768BEB462B}" type="sibTrans" cxnId="{28502629-94BB-437D-87DF-ABD8FF56F0E7}">
      <dgm:prSet/>
      <dgm:spPr/>
      <dgm:t>
        <a:bodyPr/>
        <a:lstStyle/>
        <a:p>
          <a:endParaRPr lang="en-US"/>
        </a:p>
      </dgm:t>
    </dgm:pt>
    <dgm:pt modelId="{19BA85F2-707E-4054-AFD4-B41648DB7FB9}">
      <dgm:prSet/>
      <dgm:spPr/>
      <dgm:t>
        <a:bodyPr/>
        <a:lstStyle/>
        <a:p>
          <a:r>
            <a:rPr lang="en-US" dirty="0"/>
            <a:t>In the year 2000 – The bill was presented to the cabinet.</a:t>
          </a:r>
        </a:p>
      </dgm:t>
    </dgm:pt>
    <dgm:pt modelId="{293418FB-947F-404F-BBC1-A5205CFEF3BF}" type="parTrans" cxnId="{5C301526-206E-4BB6-867B-11E7BC8EAA31}">
      <dgm:prSet/>
      <dgm:spPr/>
      <dgm:t>
        <a:bodyPr/>
        <a:lstStyle/>
        <a:p>
          <a:endParaRPr lang="en-US"/>
        </a:p>
      </dgm:t>
    </dgm:pt>
    <dgm:pt modelId="{0D14607A-2224-4098-B828-B6FB9B6F13A6}" type="sibTrans" cxnId="{5C301526-206E-4BB6-867B-11E7BC8EAA31}">
      <dgm:prSet/>
      <dgm:spPr/>
      <dgm:t>
        <a:bodyPr/>
        <a:lstStyle/>
        <a:p>
          <a:endParaRPr lang="en-US"/>
        </a:p>
      </dgm:t>
    </dgm:pt>
    <dgm:pt modelId="{2E0BD01D-76C9-4E87-BF76-C599C993E0E4}" type="pres">
      <dgm:prSet presAssocID="{CCC1850F-6F3F-4122-9275-290E10DE3251}" presName="root" presStyleCnt="0">
        <dgm:presLayoutVars>
          <dgm:chMax/>
          <dgm:chPref/>
          <dgm:animLvl val="lvl"/>
        </dgm:presLayoutVars>
      </dgm:prSet>
      <dgm:spPr/>
    </dgm:pt>
    <dgm:pt modelId="{639F11EA-552D-4B68-8117-AFA54BD221E5}" type="pres">
      <dgm:prSet presAssocID="{CCC1850F-6F3F-4122-9275-290E10DE3251}" presName="divider" presStyleLbl="fgAcc1" presStyleIdx="0" presStyleCnt="5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A0B92E5F-BE76-42B6-AEB4-FD503493DD19}" type="pres">
      <dgm:prSet presAssocID="{CCC1850F-6F3F-4122-9275-290E10DE3251}" presName="nodes" presStyleCnt="0">
        <dgm:presLayoutVars>
          <dgm:chMax/>
          <dgm:chPref/>
          <dgm:animLvl val="lvl"/>
        </dgm:presLayoutVars>
      </dgm:prSet>
      <dgm:spPr/>
    </dgm:pt>
    <dgm:pt modelId="{2DA56974-7961-4B90-906D-00486565C27E}" type="pres">
      <dgm:prSet presAssocID="{386BE6EA-EDAD-4582-9E5E-0879FBB09849}" presName="composite" presStyleCnt="0"/>
      <dgm:spPr/>
    </dgm:pt>
    <dgm:pt modelId="{D6DC56AC-CE63-4D8F-8C8C-6DCA7140491C}" type="pres">
      <dgm:prSet presAssocID="{386BE6EA-EDAD-4582-9E5E-0879FBB09849}" presName="ConnectorPoint" presStyleLbl="lnNode1" presStyleIdx="0" presStyleCnt="4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FBB27090-F309-422A-89E8-AD24B39F3BB3}" type="pres">
      <dgm:prSet presAssocID="{386BE6EA-EDAD-4582-9E5E-0879FBB09849}" presName="DropPinPlaceHolder" presStyleCnt="0"/>
      <dgm:spPr/>
    </dgm:pt>
    <dgm:pt modelId="{79C11570-BEB0-4C9B-9690-A491CD01EB5B}" type="pres">
      <dgm:prSet presAssocID="{386BE6EA-EDAD-4582-9E5E-0879FBB09849}" presName="DropPin" presStyleLbl="alignNode1" presStyleIdx="0" presStyleCnt="4"/>
      <dgm:spPr/>
    </dgm:pt>
    <dgm:pt modelId="{EB466883-DD52-47D6-A1A7-43338267D065}" type="pres">
      <dgm:prSet presAssocID="{386BE6EA-EDAD-4582-9E5E-0879FBB09849}" presName="Ellipse" presStyleLbl="fgAcc1" presStyleIdx="1" presStyleCnt="5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7538381A-3684-442D-A926-9329467B7026}" type="pres">
      <dgm:prSet presAssocID="{386BE6EA-EDAD-4582-9E5E-0879FBB09849}" presName="L2TextContainer" presStyleLbl="revTx" presStyleIdx="0" presStyleCnt="8">
        <dgm:presLayoutVars>
          <dgm:bulletEnabled val="1"/>
        </dgm:presLayoutVars>
      </dgm:prSet>
      <dgm:spPr/>
    </dgm:pt>
    <dgm:pt modelId="{C9B2D520-BE0E-48F7-90D1-5DB20C854719}" type="pres">
      <dgm:prSet presAssocID="{386BE6EA-EDAD-4582-9E5E-0879FBB09849}" presName="L1TextContainer" presStyleLbl="revTx" presStyleIdx="1" presStyleCnt="8">
        <dgm:presLayoutVars>
          <dgm:chMax val="1"/>
          <dgm:chPref val="1"/>
          <dgm:bulletEnabled val="1"/>
        </dgm:presLayoutVars>
      </dgm:prSet>
      <dgm:spPr/>
    </dgm:pt>
    <dgm:pt modelId="{CAD19763-1010-4FBD-AB14-093CE1AC08E9}" type="pres">
      <dgm:prSet presAssocID="{386BE6EA-EDAD-4582-9E5E-0879FBB09849}" presName="ConnectLine" presStyleLbl="sibTrans1D1" presStyleIdx="0" presStyleCnt="4"/>
      <dgm:spPr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0F1C855E-DF4A-4A79-9963-4CB75D7DB6AE}" type="pres">
      <dgm:prSet presAssocID="{386BE6EA-EDAD-4582-9E5E-0879FBB09849}" presName="EmptyPlaceHolder" presStyleCnt="0"/>
      <dgm:spPr/>
    </dgm:pt>
    <dgm:pt modelId="{3A28A310-D7A2-467A-BC0C-B3EDB51552DA}" type="pres">
      <dgm:prSet presAssocID="{15E7E19A-CAB7-4A3B-91DF-9E5F58E2869F}" presName="spaceBetweenRectangles" presStyleCnt="0"/>
      <dgm:spPr/>
    </dgm:pt>
    <dgm:pt modelId="{2654C5E9-0DD1-44DB-802B-AD068589B145}" type="pres">
      <dgm:prSet presAssocID="{34A2853E-D3DC-4E85-B5CD-9C463E1B7705}" presName="composite" presStyleCnt="0"/>
      <dgm:spPr/>
    </dgm:pt>
    <dgm:pt modelId="{482E2DC8-EF68-4B28-AF11-B690D974FF9C}" type="pres">
      <dgm:prSet presAssocID="{34A2853E-D3DC-4E85-B5CD-9C463E1B7705}" presName="ConnectorPoint" presStyleLbl="lnNode1" presStyleIdx="1" presStyleCnt="4"/>
      <dgm:spPr>
        <a:solidFill>
          <a:schemeClr val="accent5">
            <a:hueOff val="-2252848"/>
            <a:satOff val="-5806"/>
            <a:lumOff val="-392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8CDE057-C60F-4378-9F1E-6039CA298EC1}" type="pres">
      <dgm:prSet presAssocID="{34A2853E-D3DC-4E85-B5CD-9C463E1B7705}" presName="DropPinPlaceHolder" presStyleCnt="0"/>
      <dgm:spPr/>
    </dgm:pt>
    <dgm:pt modelId="{4833409C-9403-46A7-AA96-EB917C132938}" type="pres">
      <dgm:prSet presAssocID="{34A2853E-D3DC-4E85-B5CD-9C463E1B7705}" presName="DropPin" presStyleLbl="alignNode1" presStyleIdx="1" presStyleCnt="4"/>
      <dgm:spPr/>
    </dgm:pt>
    <dgm:pt modelId="{F8F55124-46E9-4FB7-9C96-C7AA01E5FDDC}" type="pres">
      <dgm:prSet presAssocID="{34A2853E-D3DC-4E85-B5CD-9C463E1B7705}" presName="Ellipse" presStyleLbl="fgAcc1" presStyleIdx="2" presStyleCnt="5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5E0E5935-D8FD-4782-8C34-8D2B3298F31E}" type="pres">
      <dgm:prSet presAssocID="{34A2853E-D3DC-4E85-B5CD-9C463E1B7705}" presName="L2TextContainer" presStyleLbl="revTx" presStyleIdx="2" presStyleCnt="8">
        <dgm:presLayoutVars>
          <dgm:bulletEnabled val="1"/>
        </dgm:presLayoutVars>
      </dgm:prSet>
      <dgm:spPr/>
    </dgm:pt>
    <dgm:pt modelId="{53868DE1-7836-4825-B73C-DA7E3000E520}" type="pres">
      <dgm:prSet presAssocID="{34A2853E-D3DC-4E85-B5CD-9C463E1B7705}" presName="L1TextContainer" presStyleLbl="revTx" presStyleIdx="3" presStyleCnt="8">
        <dgm:presLayoutVars>
          <dgm:chMax val="1"/>
          <dgm:chPref val="1"/>
          <dgm:bulletEnabled val="1"/>
        </dgm:presLayoutVars>
      </dgm:prSet>
      <dgm:spPr/>
    </dgm:pt>
    <dgm:pt modelId="{FAF64FB0-9016-4867-9C42-D5C20304585C}" type="pres">
      <dgm:prSet presAssocID="{34A2853E-D3DC-4E85-B5CD-9C463E1B7705}" presName="ConnectLine" presStyleLbl="sibTrans1D1" presStyleIdx="1" presStyleCnt="4"/>
      <dgm:spPr>
        <a:noFill/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dash"/>
          <a:miter lim="800000"/>
        </a:ln>
        <a:effectLst/>
      </dgm:spPr>
    </dgm:pt>
    <dgm:pt modelId="{C4F41FE4-9ABF-4973-AC6B-1F7C9D36093D}" type="pres">
      <dgm:prSet presAssocID="{34A2853E-D3DC-4E85-B5CD-9C463E1B7705}" presName="EmptyPlaceHolder" presStyleCnt="0"/>
      <dgm:spPr/>
    </dgm:pt>
    <dgm:pt modelId="{9AFDCF94-8FB2-4B54-BE82-AB297BF540E7}" type="pres">
      <dgm:prSet presAssocID="{FDA7CD49-0D74-4757-A2FF-E19B66E4F96D}" presName="spaceBetweenRectangles" presStyleCnt="0"/>
      <dgm:spPr/>
    </dgm:pt>
    <dgm:pt modelId="{F0771A40-CED7-4BB5-8688-0CE8E53CE6E8}" type="pres">
      <dgm:prSet presAssocID="{98F97C89-06DB-46A3-9499-A672257D81CB}" presName="composite" presStyleCnt="0"/>
      <dgm:spPr/>
    </dgm:pt>
    <dgm:pt modelId="{D825D039-0F6D-4AAA-911F-D33ECC9C2AFF}" type="pres">
      <dgm:prSet presAssocID="{98F97C89-06DB-46A3-9499-A672257D81CB}" presName="ConnectorPoint" presStyleLbl="lnNode1" presStyleIdx="2" presStyleCnt="4"/>
      <dgm:spPr>
        <a:solidFill>
          <a:schemeClr val="accent5">
            <a:hueOff val="-4505695"/>
            <a:satOff val="-11613"/>
            <a:lumOff val="-784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87C29313-C168-4784-ACA0-26913E1DD7CC}" type="pres">
      <dgm:prSet presAssocID="{98F97C89-06DB-46A3-9499-A672257D81CB}" presName="DropPinPlaceHolder" presStyleCnt="0"/>
      <dgm:spPr/>
    </dgm:pt>
    <dgm:pt modelId="{A1993A4F-052F-4E2A-8566-24224B27FDD4}" type="pres">
      <dgm:prSet presAssocID="{98F97C89-06DB-46A3-9499-A672257D81CB}" presName="DropPin" presStyleLbl="alignNode1" presStyleIdx="2" presStyleCnt="4"/>
      <dgm:spPr/>
    </dgm:pt>
    <dgm:pt modelId="{F9094A84-ACCE-4065-8AA0-F48A82015155}" type="pres">
      <dgm:prSet presAssocID="{98F97C89-06DB-46A3-9499-A672257D81CB}" presName="Ellipse" presStyleLbl="fgAcc1" presStyleIdx="3" presStyleCnt="5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1700087C-FC24-4E63-9785-EF7BD4404657}" type="pres">
      <dgm:prSet presAssocID="{98F97C89-06DB-46A3-9499-A672257D81CB}" presName="L2TextContainer" presStyleLbl="revTx" presStyleIdx="4" presStyleCnt="8">
        <dgm:presLayoutVars>
          <dgm:bulletEnabled val="1"/>
        </dgm:presLayoutVars>
      </dgm:prSet>
      <dgm:spPr/>
    </dgm:pt>
    <dgm:pt modelId="{F3C52567-8F5D-4740-8351-8B52AD51C143}" type="pres">
      <dgm:prSet presAssocID="{98F97C89-06DB-46A3-9499-A672257D81CB}" presName="L1TextContainer" presStyleLbl="revTx" presStyleIdx="5" presStyleCnt="8">
        <dgm:presLayoutVars>
          <dgm:chMax val="1"/>
          <dgm:chPref val="1"/>
          <dgm:bulletEnabled val="1"/>
        </dgm:presLayoutVars>
      </dgm:prSet>
      <dgm:spPr/>
    </dgm:pt>
    <dgm:pt modelId="{D209BAEA-29C5-490E-A576-BCB46F0045CF}" type="pres">
      <dgm:prSet presAssocID="{98F97C89-06DB-46A3-9499-A672257D81CB}" presName="ConnectLine" presStyleLbl="sibTrans1D1" presStyleIdx="2" presStyleCnt="4"/>
      <dgm:spPr>
        <a:noFill/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dash"/>
          <a:miter lim="800000"/>
        </a:ln>
        <a:effectLst/>
      </dgm:spPr>
    </dgm:pt>
    <dgm:pt modelId="{7173F599-722E-4431-95C3-68E26CFB8982}" type="pres">
      <dgm:prSet presAssocID="{98F97C89-06DB-46A3-9499-A672257D81CB}" presName="EmptyPlaceHolder" presStyleCnt="0"/>
      <dgm:spPr/>
    </dgm:pt>
    <dgm:pt modelId="{743F4EC2-F850-4FF1-9135-E59016513909}" type="pres">
      <dgm:prSet presAssocID="{FCB2CAC5-4F81-4F90-8179-CEE375EDE9FC}" presName="spaceBetweenRectangles" presStyleCnt="0"/>
      <dgm:spPr/>
    </dgm:pt>
    <dgm:pt modelId="{3A9A8C48-399C-48CE-BD7C-29A830632D58}" type="pres">
      <dgm:prSet presAssocID="{D7530870-3E3C-4D57-8204-FB68631759AB}" presName="composite" presStyleCnt="0"/>
      <dgm:spPr/>
    </dgm:pt>
    <dgm:pt modelId="{186D6447-0A66-4FEB-962E-D103AA714B48}" type="pres">
      <dgm:prSet presAssocID="{D7530870-3E3C-4D57-8204-FB68631759AB}" presName="ConnectorPoint" presStyleLbl="lnNode1" presStyleIdx="3" presStyleCnt="4"/>
      <dgm:spPr>
        <a:solidFill>
          <a:schemeClr val="accent5">
            <a:hueOff val="-6758543"/>
            <a:satOff val="-17419"/>
            <a:lumOff val="-117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E8972AD5-C637-4324-8C03-E71AFB03E35C}" type="pres">
      <dgm:prSet presAssocID="{D7530870-3E3C-4D57-8204-FB68631759AB}" presName="DropPinPlaceHolder" presStyleCnt="0"/>
      <dgm:spPr/>
    </dgm:pt>
    <dgm:pt modelId="{3D4FA2D4-3DF6-48D8-8F7C-59AB8FDC5673}" type="pres">
      <dgm:prSet presAssocID="{D7530870-3E3C-4D57-8204-FB68631759AB}" presName="DropPin" presStyleLbl="alignNode1" presStyleIdx="3" presStyleCnt="4"/>
      <dgm:spPr/>
    </dgm:pt>
    <dgm:pt modelId="{E5B459DB-199F-4480-B979-B7BB283BCD76}" type="pres">
      <dgm:prSet presAssocID="{D7530870-3E3C-4D57-8204-FB68631759AB}" presName="Ellipse" presStyleLbl="fgAcc1" presStyleIdx="4" presStyleCnt="5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FA3C1E64-67D8-4593-8355-CCF6C66C23ED}" type="pres">
      <dgm:prSet presAssocID="{D7530870-3E3C-4D57-8204-FB68631759AB}" presName="L2TextContainer" presStyleLbl="revTx" presStyleIdx="6" presStyleCnt="8">
        <dgm:presLayoutVars>
          <dgm:bulletEnabled val="1"/>
        </dgm:presLayoutVars>
      </dgm:prSet>
      <dgm:spPr/>
    </dgm:pt>
    <dgm:pt modelId="{2D751765-3F9C-452A-B93C-BE094FD188EB}" type="pres">
      <dgm:prSet presAssocID="{D7530870-3E3C-4D57-8204-FB68631759AB}" presName="L1TextContainer" presStyleLbl="revTx" presStyleIdx="7" presStyleCnt="8">
        <dgm:presLayoutVars>
          <dgm:chMax val="1"/>
          <dgm:chPref val="1"/>
          <dgm:bulletEnabled val="1"/>
        </dgm:presLayoutVars>
      </dgm:prSet>
      <dgm:spPr/>
    </dgm:pt>
    <dgm:pt modelId="{C7D4B6D9-C48B-401A-9497-06D9C288BD57}" type="pres">
      <dgm:prSet presAssocID="{D7530870-3E3C-4D57-8204-FB68631759AB}" presName="ConnectLine" presStyleLbl="sibTrans1D1" presStyleIdx="3" presStyleCnt="4"/>
      <dgm:spPr>
        <a:noFill/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dash"/>
          <a:miter lim="800000"/>
        </a:ln>
        <a:effectLst/>
      </dgm:spPr>
    </dgm:pt>
    <dgm:pt modelId="{00F9F0FE-94EC-41D3-ACCD-4A55B548F6DD}" type="pres">
      <dgm:prSet presAssocID="{D7530870-3E3C-4D57-8204-FB68631759AB}" presName="EmptyPlaceHolder" presStyleCnt="0"/>
      <dgm:spPr/>
    </dgm:pt>
  </dgm:ptLst>
  <dgm:cxnLst>
    <dgm:cxn modelId="{B3214706-21BB-442F-88A8-70FC227C2255}" type="presOf" srcId="{CCC1850F-6F3F-4122-9275-290E10DE3251}" destId="{2E0BD01D-76C9-4E87-BF76-C599C993E0E4}" srcOrd="0" destOrd="0" presId="urn:microsoft.com/office/officeart/2017/3/layout/DropPinTimeline"/>
    <dgm:cxn modelId="{5C301526-206E-4BB6-867B-11E7BC8EAA31}" srcId="{D7530870-3E3C-4D57-8204-FB68631759AB}" destId="{19BA85F2-707E-4054-AFD4-B41648DB7FB9}" srcOrd="0" destOrd="0" parTransId="{293418FB-947F-404F-BBC1-A5205CFEF3BF}" sibTransId="{0D14607A-2224-4098-B828-B6FB9B6F13A6}"/>
    <dgm:cxn modelId="{28502629-94BB-437D-87DF-ABD8FF56F0E7}" srcId="{CCC1850F-6F3F-4122-9275-290E10DE3251}" destId="{D7530870-3E3C-4D57-8204-FB68631759AB}" srcOrd="3" destOrd="0" parTransId="{19100DFB-7F3D-401D-8D50-BB67ABCCE21F}" sibTransId="{959DDAC2-D319-4265-8893-54768BEB462B}"/>
    <dgm:cxn modelId="{6E80B036-434A-48B1-A097-B666313B6663}" type="presOf" srcId="{8EC95E35-CE38-4CD8-BE0B-968B6A3EFF66}" destId="{7538381A-3684-442D-A926-9329467B7026}" srcOrd="0" destOrd="0" presId="urn:microsoft.com/office/officeart/2017/3/layout/DropPinTimeline"/>
    <dgm:cxn modelId="{A8B2E439-E80B-41B6-8108-6A1ECF56194B}" type="presOf" srcId="{386BE6EA-EDAD-4582-9E5E-0879FBB09849}" destId="{C9B2D520-BE0E-48F7-90D1-5DB20C854719}" srcOrd="0" destOrd="0" presId="urn:microsoft.com/office/officeart/2017/3/layout/DropPinTimeline"/>
    <dgm:cxn modelId="{A8C46467-1264-4F9D-B363-C983AB9962BC}" type="presOf" srcId="{98F97C89-06DB-46A3-9499-A672257D81CB}" destId="{F3C52567-8F5D-4740-8351-8B52AD51C143}" srcOrd="0" destOrd="0" presId="urn:microsoft.com/office/officeart/2017/3/layout/DropPinTimeline"/>
    <dgm:cxn modelId="{01FE0049-AADD-4623-AD86-F8A79DB0AEDF}" srcId="{CCC1850F-6F3F-4122-9275-290E10DE3251}" destId="{386BE6EA-EDAD-4582-9E5E-0879FBB09849}" srcOrd="0" destOrd="0" parTransId="{90AA7E5E-0E9B-4209-8798-897ED0BB912D}" sibTransId="{15E7E19A-CAB7-4A3B-91DF-9E5F58E2869F}"/>
    <dgm:cxn modelId="{3DF5D049-1174-4425-8BD9-3C8D3767407A}" type="presOf" srcId="{34A2853E-D3DC-4E85-B5CD-9C463E1B7705}" destId="{53868DE1-7836-4825-B73C-DA7E3000E520}" srcOrd="0" destOrd="0" presId="urn:microsoft.com/office/officeart/2017/3/layout/DropPinTimeline"/>
    <dgm:cxn modelId="{9332E272-CD4B-4C2E-B343-79468353A32C}" srcId="{34A2853E-D3DC-4E85-B5CD-9C463E1B7705}" destId="{C59ECA0B-2E38-49BE-A196-C2F08C73CDCD}" srcOrd="0" destOrd="0" parTransId="{E858468B-68A6-4D30-8028-7A411F000184}" sibTransId="{C94FFADC-51D4-4BBF-9901-5F8859A32E6F}"/>
    <dgm:cxn modelId="{EFD24B7A-CD03-40C7-9C10-B229B5A80419}" srcId="{386BE6EA-EDAD-4582-9E5E-0879FBB09849}" destId="{8EC95E35-CE38-4CD8-BE0B-968B6A3EFF66}" srcOrd="0" destOrd="0" parTransId="{6B1844DF-7E61-4C88-805B-7F0B0AB1782D}" sibTransId="{B63D97BB-309E-430A-A866-78567D7FEFF4}"/>
    <dgm:cxn modelId="{FF76B95A-ACB3-43F8-AA88-36CB9758A89C}" type="presOf" srcId="{C59ECA0B-2E38-49BE-A196-C2F08C73CDCD}" destId="{5E0E5935-D8FD-4782-8C34-8D2B3298F31E}" srcOrd="0" destOrd="0" presId="urn:microsoft.com/office/officeart/2017/3/layout/DropPinTimeline"/>
    <dgm:cxn modelId="{7831D57E-F4F1-4914-98B2-BDFF0E2854C6}" srcId="{CCC1850F-6F3F-4122-9275-290E10DE3251}" destId="{98F97C89-06DB-46A3-9499-A672257D81CB}" srcOrd="2" destOrd="0" parTransId="{660DC5BE-4E86-4076-8304-247FD08B2751}" sibTransId="{FCB2CAC5-4F81-4F90-8179-CEE375EDE9FC}"/>
    <dgm:cxn modelId="{98FB6490-E178-4D82-AF0E-784662045BBA}" type="presOf" srcId="{19BA85F2-707E-4054-AFD4-B41648DB7FB9}" destId="{FA3C1E64-67D8-4593-8355-CCF6C66C23ED}" srcOrd="0" destOrd="0" presId="urn:microsoft.com/office/officeart/2017/3/layout/DropPinTimeline"/>
    <dgm:cxn modelId="{B6AD9E96-D3BC-4352-8124-758A1DB85084}" type="presOf" srcId="{D7530870-3E3C-4D57-8204-FB68631759AB}" destId="{2D751765-3F9C-452A-B93C-BE094FD188EB}" srcOrd="0" destOrd="0" presId="urn:microsoft.com/office/officeart/2017/3/layout/DropPinTimeline"/>
    <dgm:cxn modelId="{8E4C7EA0-BB20-492A-BA2F-C8340105043C}" srcId="{CCC1850F-6F3F-4122-9275-290E10DE3251}" destId="{34A2853E-D3DC-4E85-B5CD-9C463E1B7705}" srcOrd="1" destOrd="0" parTransId="{AB034821-862D-49E3-9FC9-1396A10B78D6}" sibTransId="{FDA7CD49-0D74-4757-A2FF-E19B66E4F96D}"/>
    <dgm:cxn modelId="{FE1C68B0-6CBC-449E-8F01-E6F31377AC42}" srcId="{98F97C89-06DB-46A3-9499-A672257D81CB}" destId="{BE37B371-A9DA-4BD3-9C05-6916463D2A61}" srcOrd="0" destOrd="0" parTransId="{CE79384E-00B5-4831-A6D4-88C6E2DD83A8}" sibTransId="{2F13A9DD-7B24-4B25-9317-F989E0891BD9}"/>
    <dgm:cxn modelId="{68ABECFC-570C-4815-B03A-8DE15E8A938F}" type="presOf" srcId="{BE37B371-A9DA-4BD3-9C05-6916463D2A61}" destId="{1700087C-FC24-4E63-9785-EF7BD4404657}" srcOrd="0" destOrd="0" presId="urn:microsoft.com/office/officeart/2017/3/layout/DropPinTimeline"/>
    <dgm:cxn modelId="{C85E7E15-1CCE-4542-A524-D95E27BF3FCE}" type="presParOf" srcId="{2E0BD01D-76C9-4E87-BF76-C599C993E0E4}" destId="{639F11EA-552D-4B68-8117-AFA54BD221E5}" srcOrd="0" destOrd="0" presId="urn:microsoft.com/office/officeart/2017/3/layout/DropPinTimeline"/>
    <dgm:cxn modelId="{7F1DF426-663F-49B5-923F-55B4852D6F54}" type="presParOf" srcId="{2E0BD01D-76C9-4E87-BF76-C599C993E0E4}" destId="{A0B92E5F-BE76-42B6-AEB4-FD503493DD19}" srcOrd="1" destOrd="0" presId="urn:microsoft.com/office/officeart/2017/3/layout/DropPinTimeline"/>
    <dgm:cxn modelId="{DA707410-EFF0-4A12-8649-F0AAFDD23ACC}" type="presParOf" srcId="{A0B92E5F-BE76-42B6-AEB4-FD503493DD19}" destId="{2DA56974-7961-4B90-906D-00486565C27E}" srcOrd="0" destOrd="0" presId="urn:microsoft.com/office/officeart/2017/3/layout/DropPinTimeline"/>
    <dgm:cxn modelId="{0DFEBFFA-894F-4A8D-A383-197D406AC737}" type="presParOf" srcId="{2DA56974-7961-4B90-906D-00486565C27E}" destId="{D6DC56AC-CE63-4D8F-8C8C-6DCA7140491C}" srcOrd="0" destOrd="0" presId="urn:microsoft.com/office/officeart/2017/3/layout/DropPinTimeline"/>
    <dgm:cxn modelId="{6321E6AB-B70E-44BA-AE53-3BE8B2795E8B}" type="presParOf" srcId="{2DA56974-7961-4B90-906D-00486565C27E}" destId="{FBB27090-F309-422A-89E8-AD24B39F3BB3}" srcOrd="1" destOrd="0" presId="urn:microsoft.com/office/officeart/2017/3/layout/DropPinTimeline"/>
    <dgm:cxn modelId="{5CC71535-F2C8-4607-8169-66E462A0D086}" type="presParOf" srcId="{FBB27090-F309-422A-89E8-AD24B39F3BB3}" destId="{79C11570-BEB0-4C9B-9690-A491CD01EB5B}" srcOrd="0" destOrd="0" presId="urn:microsoft.com/office/officeart/2017/3/layout/DropPinTimeline"/>
    <dgm:cxn modelId="{7766C6DE-5379-49A0-BEE2-14704C5909C0}" type="presParOf" srcId="{FBB27090-F309-422A-89E8-AD24B39F3BB3}" destId="{EB466883-DD52-47D6-A1A7-43338267D065}" srcOrd="1" destOrd="0" presId="urn:microsoft.com/office/officeart/2017/3/layout/DropPinTimeline"/>
    <dgm:cxn modelId="{4AC899E1-4B45-43AB-81C0-116F198F1DE7}" type="presParOf" srcId="{2DA56974-7961-4B90-906D-00486565C27E}" destId="{7538381A-3684-442D-A926-9329467B7026}" srcOrd="2" destOrd="0" presId="urn:microsoft.com/office/officeart/2017/3/layout/DropPinTimeline"/>
    <dgm:cxn modelId="{504B2723-E6BF-41E9-85ED-F1B399929047}" type="presParOf" srcId="{2DA56974-7961-4B90-906D-00486565C27E}" destId="{C9B2D520-BE0E-48F7-90D1-5DB20C854719}" srcOrd="3" destOrd="0" presId="urn:microsoft.com/office/officeart/2017/3/layout/DropPinTimeline"/>
    <dgm:cxn modelId="{C773F364-5428-4521-83B3-E65ED46F9BC6}" type="presParOf" srcId="{2DA56974-7961-4B90-906D-00486565C27E}" destId="{CAD19763-1010-4FBD-AB14-093CE1AC08E9}" srcOrd="4" destOrd="0" presId="urn:microsoft.com/office/officeart/2017/3/layout/DropPinTimeline"/>
    <dgm:cxn modelId="{0E6B48F6-FAC9-48CF-9B11-8169A16C230F}" type="presParOf" srcId="{2DA56974-7961-4B90-906D-00486565C27E}" destId="{0F1C855E-DF4A-4A79-9963-4CB75D7DB6AE}" srcOrd="5" destOrd="0" presId="urn:microsoft.com/office/officeart/2017/3/layout/DropPinTimeline"/>
    <dgm:cxn modelId="{B30B349D-7A38-4A4D-94C2-249C127406C9}" type="presParOf" srcId="{A0B92E5F-BE76-42B6-AEB4-FD503493DD19}" destId="{3A28A310-D7A2-467A-BC0C-B3EDB51552DA}" srcOrd="1" destOrd="0" presId="urn:microsoft.com/office/officeart/2017/3/layout/DropPinTimeline"/>
    <dgm:cxn modelId="{419A3F6A-5E96-4FB4-AC94-E39F121C3467}" type="presParOf" srcId="{A0B92E5F-BE76-42B6-AEB4-FD503493DD19}" destId="{2654C5E9-0DD1-44DB-802B-AD068589B145}" srcOrd="2" destOrd="0" presId="urn:microsoft.com/office/officeart/2017/3/layout/DropPinTimeline"/>
    <dgm:cxn modelId="{6B3186E1-B5AC-49CB-B932-A054FC2C5BA1}" type="presParOf" srcId="{2654C5E9-0DD1-44DB-802B-AD068589B145}" destId="{482E2DC8-EF68-4B28-AF11-B690D974FF9C}" srcOrd="0" destOrd="0" presId="urn:microsoft.com/office/officeart/2017/3/layout/DropPinTimeline"/>
    <dgm:cxn modelId="{D446E87C-FA95-4D53-A3DE-51C767D4B368}" type="presParOf" srcId="{2654C5E9-0DD1-44DB-802B-AD068589B145}" destId="{18CDE057-C60F-4378-9F1E-6039CA298EC1}" srcOrd="1" destOrd="0" presId="urn:microsoft.com/office/officeart/2017/3/layout/DropPinTimeline"/>
    <dgm:cxn modelId="{80B289D8-AE54-4613-B122-46A632CEB68E}" type="presParOf" srcId="{18CDE057-C60F-4378-9F1E-6039CA298EC1}" destId="{4833409C-9403-46A7-AA96-EB917C132938}" srcOrd="0" destOrd="0" presId="urn:microsoft.com/office/officeart/2017/3/layout/DropPinTimeline"/>
    <dgm:cxn modelId="{523D317F-696D-4183-B645-2BF48BC74446}" type="presParOf" srcId="{18CDE057-C60F-4378-9F1E-6039CA298EC1}" destId="{F8F55124-46E9-4FB7-9C96-C7AA01E5FDDC}" srcOrd="1" destOrd="0" presId="urn:microsoft.com/office/officeart/2017/3/layout/DropPinTimeline"/>
    <dgm:cxn modelId="{D5DA30CC-5278-4544-A3AE-A92368210E5E}" type="presParOf" srcId="{2654C5E9-0DD1-44DB-802B-AD068589B145}" destId="{5E0E5935-D8FD-4782-8C34-8D2B3298F31E}" srcOrd="2" destOrd="0" presId="urn:microsoft.com/office/officeart/2017/3/layout/DropPinTimeline"/>
    <dgm:cxn modelId="{2F14CC86-0DBE-4B48-A495-7D779E8E519A}" type="presParOf" srcId="{2654C5E9-0DD1-44DB-802B-AD068589B145}" destId="{53868DE1-7836-4825-B73C-DA7E3000E520}" srcOrd="3" destOrd="0" presId="urn:microsoft.com/office/officeart/2017/3/layout/DropPinTimeline"/>
    <dgm:cxn modelId="{34AD41B8-3FB9-4447-982E-0A749791A565}" type="presParOf" srcId="{2654C5E9-0DD1-44DB-802B-AD068589B145}" destId="{FAF64FB0-9016-4867-9C42-D5C20304585C}" srcOrd="4" destOrd="0" presId="urn:microsoft.com/office/officeart/2017/3/layout/DropPinTimeline"/>
    <dgm:cxn modelId="{6F63ADC9-B142-46EE-9D98-8C922C11DBD7}" type="presParOf" srcId="{2654C5E9-0DD1-44DB-802B-AD068589B145}" destId="{C4F41FE4-9ABF-4973-AC6B-1F7C9D36093D}" srcOrd="5" destOrd="0" presId="urn:microsoft.com/office/officeart/2017/3/layout/DropPinTimeline"/>
    <dgm:cxn modelId="{6D855FFD-B0EA-4E4D-BD8E-704A9724AEBE}" type="presParOf" srcId="{A0B92E5F-BE76-42B6-AEB4-FD503493DD19}" destId="{9AFDCF94-8FB2-4B54-BE82-AB297BF540E7}" srcOrd="3" destOrd="0" presId="urn:microsoft.com/office/officeart/2017/3/layout/DropPinTimeline"/>
    <dgm:cxn modelId="{7CADBDFD-F510-4157-ADD9-3B67F7AE21EB}" type="presParOf" srcId="{A0B92E5F-BE76-42B6-AEB4-FD503493DD19}" destId="{F0771A40-CED7-4BB5-8688-0CE8E53CE6E8}" srcOrd="4" destOrd="0" presId="urn:microsoft.com/office/officeart/2017/3/layout/DropPinTimeline"/>
    <dgm:cxn modelId="{722B96A0-1D1E-4E3E-8824-12C05C6E1873}" type="presParOf" srcId="{F0771A40-CED7-4BB5-8688-0CE8E53CE6E8}" destId="{D825D039-0F6D-4AAA-911F-D33ECC9C2AFF}" srcOrd="0" destOrd="0" presId="urn:microsoft.com/office/officeart/2017/3/layout/DropPinTimeline"/>
    <dgm:cxn modelId="{3961B2CE-D9B2-4E99-AF98-33AF54FDF3A2}" type="presParOf" srcId="{F0771A40-CED7-4BB5-8688-0CE8E53CE6E8}" destId="{87C29313-C168-4784-ACA0-26913E1DD7CC}" srcOrd="1" destOrd="0" presId="urn:microsoft.com/office/officeart/2017/3/layout/DropPinTimeline"/>
    <dgm:cxn modelId="{DEBA4188-D519-462D-A17F-933325778A33}" type="presParOf" srcId="{87C29313-C168-4784-ACA0-26913E1DD7CC}" destId="{A1993A4F-052F-4E2A-8566-24224B27FDD4}" srcOrd="0" destOrd="0" presId="urn:microsoft.com/office/officeart/2017/3/layout/DropPinTimeline"/>
    <dgm:cxn modelId="{0537810F-2F11-4085-93B2-6B6FD6800773}" type="presParOf" srcId="{87C29313-C168-4784-ACA0-26913E1DD7CC}" destId="{F9094A84-ACCE-4065-8AA0-F48A82015155}" srcOrd="1" destOrd="0" presId="urn:microsoft.com/office/officeart/2017/3/layout/DropPinTimeline"/>
    <dgm:cxn modelId="{C51F0F11-3529-494E-87D7-F1E5FCBAE694}" type="presParOf" srcId="{F0771A40-CED7-4BB5-8688-0CE8E53CE6E8}" destId="{1700087C-FC24-4E63-9785-EF7BD4404657}" srcOrd="2" destOrd="0" presId="urn:microsoft.com/office/officeart/2017/3/layout/DropPinTimeline"/>
    <dgm:cxn modelId="{2D5BD6C0-A549-45DF-BE70-4BD9563A8275}" type="presParOf" srcId="{F0771A40-CED7-4BB5-8688-0CE8E53CE6E8}" destId="{F3C52567-8F5D-4740-8351-8B52AD51C143}" srcOrd="3" destOrd="0" presId="urn:microsoft.com/office/officeart/2017/3/layout/DropPinTimeline"/>
    <dgm:cxn modelId="{0C0AD4D0-6378-4D9B-BB3D-8362DD5906B5}" type="presParOf" srcId="{F0771A40-CED7-4BB5-8688-0CE8E53CE6E8}" destId="{D209BAEA-29C5-490E-A576-BCB46F0045CF}" srcOrd="4" destOrd="0" presId="urn:microsoft.com/office/officeart/2017/3/layout/DropPinTimeline"/>
    <dgm:cxn modelId="{F348AA54-E7F9-4E48-97F0-3AC73D19F485}" type="presParOf" srcId="{F0771A40-CED7-4BB5-8688-0CE8E53CE6E8}" destId="{7173F599-722E-4431-95C3-68E26CFB8982}" srcOrd="5" destOrd="0" presId="urn:microsoft.com/office/officeart/2017/3/layout/DropPinTimeline"/>
    <dgm:cxn modelId="{7EE61622-E727-4139-BFEF-4D7A86E0A55B}" type="presParOf" srcId="{A0B92E5F-BE76-42B6-AEB4-FD503493DD19}" destId="{743F4EC2-F850-4FF1-9135-E59016513909}" srcOrd="5" destOrd="0" presId="urn:microsoft.com/office/officeart/2017/3/layout/DropPinTimeline"/>
    <dgm:cxn modelId="{AA44F955-8AB8-4E59-A27C-7CDB896D2B7A}" type="presParOf" srcId="{A0B92E5F-BE76-42B6-AEB4-FD503493DD19}" destId="{3A9A8C48-399C-48CE-BD7C-29A830632D58}" srcOrd="6" destOrd="0" presId="urn:microsoft.com/office/officeart/2017/3/layout/DropPinTimeline"/>
    <dgm:cxn modelId="{3CD430DB-710A-41BF-B25C-B15FE032690B}" type="presParOf" srcId="{3A9A8C48-399C-48CE-BD7C-29A830632D58}" destId="{186D6447-0A66-4FEB-962E-D103AA714B48}" srcOrd="0" destOrd="0" presId="urn:microsoft.com/office/officeart/2017/3/layout/DropPinTimeline"/>
    <dgm:cxn modelId="{95610F9B-126D-422A-8B35-4DD9C76CAE25}" type="presParOf" srcId="{3A9A8C48-399C-48CE-BD7C-29A830632D58}" destId="{E8972AD5-C637-4324-8C03-E71AFB03E35C}" srcOrd="1" destOrd="0" presId="urn:microsoft.com/office/officeart/2017/3/layout/DropPinTimeline"/>
    <dgm:cxn modelId="{90E423C3-69CD-4E9F-B6DC-DD6CE72171F2}" type="presParOf" srcId="{E8972AD5-C637-4324-8C03-E71AFB03E35C}" destId="{3D4FA2D4-3DF6-48D8-8F7C-59AB8FDC5673}" srcOrd="0" destOrd="0" presId="urn:microsoft.com/office/officeart/2017/3/layout/DropPinTimeline"/>
    <dgm:cxn modelId="{CB5DCFF8-62A8-4757-A5CD-CFC3141FDC15}" type="presParOf" srcId="{E8972AD5-C637-4324-8C03-E71AFB03E35C}" destId="{E5B459DB-199F-4480-B979-B7BB283BCD76}" srcOrd="1" destOrd="0" presId="urn:microsoft.com/office/officeart/2017/3/layout/DropPinTimeline"/>
    <dgm:cxn modelId="{48A81A06-10A9-4060-A1F1-14703E78A977}" type="presParOf" srcId="{3A9A8C48-399C-48CE-BD7C-29A830632D58}" destId="{FA3C1E64-67D8-4593-8355-CCF6C66C23ED}" srcOrd="2" destOrd="0" presId="urn:microsoft.com/office/officeart/2017/3/layout/DropPinTimeline"/>
    <dgm:cxn modelId="{4DB8D4E1-0C38-4C22-9880-2D15B0B3CF73}" type="presParOf" srcId="{3A9A8C48-399C-48CE-BD7C-29A830632D58}" destId="{2D751765-3F9C-452A-B93C-BE094FD188EB}" srcOrd="3" destOrd="0" presId="urn:microsoft.com/office/officeart/2017/3/layout/DropPinTimeline"/>
    <dgm:cxn modelId="{81A995A8-141E-419E-8D88-FE641E8A21A4}" type="presParOf" srcId="{3A9A8C48-399C-48CE-BD7C-29A830632D58}" destId="{C7D4B6D9-C48B-401A-9497-06D9C288BD57}" srcOrd="4" destOrd="0" presId="urn:microsoft.com/office/officeart/2017/3/layout/DropPinTimeline"/>
    <dgm:cxn modelId="{9BD1A203-BB17-4E45-BE38-E8B363E60FC6}" type="presParOf" srcId="{3A9A8C48-399C-48CE-BD7C-29A830632D58}" destId="{00F9F0FE-94EC-41D3-ACCD-4A55B548F6DD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C036A7-EA90-450C-908C-4242AADC5A1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463B47E-8411-4CBA-843A-59275F8B8435}">
      <dgm:prSet/>
      <dgm:spPr/>
      <dgm:t>
        <a:bodyPr/>
        <a:lstStyle/>
        <a:p>
          <a:r>
            <a:rPr lang="en-US" dirty="0"/>
            <a:t>In October 2000, the political situation was unstable and consequently another election was held.   </a:t>
          </a:r>
          <a:br>
            <a:rPr lang="en-US" dirty="0"/>
          </a:br>
          <a:endParaRPr lang="en-US" dirty="0"/>
        </a:p>
      </dgm:t>
    </dgm:pt>
    <dgm:pt modelId="{F93DC03F-D231-465A-A148-C8CC58686821}" type="parTrans" cxnId="{CDF4F15C-456E-4E0E-80A0-0CB452D54A5A}">
      <dgm:prSet/>
      <dgm:spPr/>
      <dgm:t>
        <a:bodyPr/>
        <a:lstStyle/>
        <a:p>
          <a:endParaRPr lang="en-US"/>
        </a:p>
      </dgm:t>
    </dgm:pt>
    <dgm:pt modelId="{97EB0630-ABAD-4714-A351-C1D9DE45C03C}" type="sibTrans" cxnId="{CDF4F15C-456E-4E0E-80A0-0CB452D54A5A}">
      <dgm:prSet/>
      <dgm:spPr/>
      <dgm:t>
        <a:bodyPr/>
        <a:lstStyle/>
        <a:p>
          <a:endParaRPr lang="en-US"/>
        </a:p>
      </dgm:t>
    </dgm:pt>
    <dgm:pt modelId="{1CC2F461-A8EB-4FBC-8EF2-56D3C23772E6}">
      <dgm:prSet/>
      <dgm:spPr/>
      <dgm:t>
        <a:bodyPr/>
        <a:lstStyle/>
        <a:p>
          <a:r>
            <a:rPr lang="en-US" dirty="0"/>
            <a:t>In the middle of 2001, the bill was submitted to the cabinet for approval but again the parliament was dissolved &amp; the UNP (Opposition) government came into power.  </a:t>
          </a:r>
          <a:br>
            <a:rPr lang="en-US" dirty="0"/>
          </a:br>
          <a:endParaRPr lang="en-US" dirty="0"/>
        </a:p>
      </dgm:t>
    </dgm:pt>
    <dgm:pt modelId="{E582962F-C6A3-45E5-9C09-43E8E8E4090D}" type="parTrans" cxnId="{447D185D-BE8E-4426-A2D0-233C678D0B50}">
      <dgm:prSet/>
      <dgm:spPr/>
      <dgm:t>
        <a:bodyPr/>
        <a:lstStyle/>
        <a:p>
          <a:endParaRPr lang="en-US"/>
        </a:p>
      </dgm:t>
    </dgm:pt>
    <dgm:pt modelId="{E9793675-D924-4877-B416-0F21F38B919D}" type="sibTrans" cxnId="{447D185D-BE8E-4426-A2D0-233C678D0B50}">
      <dgm:prSet/>
      <dgm:spPr/>
      <dgm:t>
        <a:bodyPr/>
        <a:lstStyle/>
        <a:p>
          <a:endParaRPr lang="en-US"/>
        </a:p>
      </dgm:t>
    </dgm:pt>
    <dgm:pt modelId="{FAC50C6C-D1D0-4C53-A377-B4F136388998}">
      <dgm:prSet/>
      <dgm:spPr/>
      <dgm:t>
        <a:bodyPr/>
        <a:lstStyle/>
        <a:p>
          <a:r>
            <a:rPr lang="en-US"/>
            <a:t>Ratification of the FCTC by Sri Lanka</a:t>
          </a:r>
        </a:p>
      </dgm:t>
    </dgm:pt>
    <dgm:pt modelId="{67A78182-AE16-472B-A4FA-9544D28452D3}" type="parTrans" cxnId="{E3FC8E07-CD15-47AD-B6A2-7D6F3185F008}">
      <dgm:prSet/>
      <dgm:spPr/>
      <dgm:t>
        <a:bodyPr/>
        <a:lstStyle/>
        <a:p>
          <a:endParaRPr lang="en-US"/>
        </a:p>
      </dgm:t>
    </dgm:pt>
    <dgm:pt modelId="{D0FA9C0D-953C-4F4C-899D-9DC7E46D60AB}" type="sibTrans" cxnId="{E3FC8E07-CD15-47AD-B6A2-7D6F3185F008}">
      <dgm:prSet/>
      <dgm:spPr/>
      <dgm:t>
        <a:bodyPr/>
        <a:lstStyle/>
        <a:p>
          <a:endParaRPr lang="en-US"/>
        </a:p>
      </dgm:t>
    </dgm:pt>
    <dgm:pt modelId="{4DEA702E-7C50-43D8-A9AC-703C23CEB795}" type="pres">
      <dgm:prSet presAssocID="{22C036A7-EA90-450C-908C-4242AADC5A1D}" presName="vert0" presStyleCnt="0">
        <dgm:presLayoutVars>
          <dgm:dir/>
          <dgm:animOne val="branch"/>
          <dgm:animLvl val="lvl"/>
        </dgm:presLayoutVars>
      </dgm:prSet>
      <dgm:spPr/>
    </dgm:pt>
    <dgm:pt modelId="{D3293493-B949-4BD1-931E-C0E39D8C9649}" type="pres">
      <dgm:prSet presAssocID="{0463B47E-8411-4CBA-843A-59275F8B8435}" presName="thickLine" presStyleLbl="alignNode1" presStyleIdx="0" presStyleCnt="3"/>
      <dgm:spPr/>
    </dgm:pt>
    <dgm:pt modelId="{D5AA4088-CA96-4659-9FE6-D922322DA0C7}" type="pres">
      <dgm:prSet presAssocID="{0463B47E-8411-4CBA-843A-59275F8B8435}" presName="horz1" presStyleCnt="0"/>
      <dgm:spPr/>
    </dgm:pt>
    <dgm:pt modelId="{32189337-FAD9-4F7C-A4E5-48D8C2E0A4AF}" type="pres">
      <dgm:prSet presAssocID="{0463B47E-8411-4CBA-843A-59275F8B8435}" presName="tx1" presStyleLbl="revTx" presStyleIdx="0" presStyleCnt="3"/>
      <dgm:spPr/>
    </dgm:pt>
    <dgm:pt modelId="{526C6430-B3E7-4DA8-A3D9-F3AC717AC00D}" type="pres">
      <dgm:prSet presAssocID="{0463B47E-8411-4CBA-843A-59275F8B8435}" presName="vert1" presStyleCnt="0"/>
      <dgm:spPr/>
    </dgm:pt>
    <dgm:pt modelId="{3C609465-ADA9-44ED-9015-153C93D359DE}" type="pres">
      <dgm:prSet presAssocID="{1CC2F461-A8EB-4FBC-8EF2-56D3C23772E6}" presName="thickLine" presStyleLbl="alignNode1" presStyleIdx="1" presStyleCnt="3"/>
      <dgm:spPr/>
    </dgm:pt>
    <dgm:pt modelId="{A1CBDED4-D52D-4A02-883A-64C81B23B36F}" type="pres">
      <dgm:prSet presAssocID="{1CC2F461-A8EB-4FBC-8EF2-56D3C23772E6}" presName="horz1" presStyleCnt="0"/>
      <dgm:spPr/>
    </dgm:pt>
    <dgm:pt modelId="{21F911C3-BACF-432B-B257-9AF4FBE964CC}" type="pres">
      <dgm:prSet presAssocID="{1CC2F461-A8EB-4FBC-8EF2-56D3C23772E6}" presName="tx1" presStyleLbl="revTx" presStyleIdx="1" presStyleCnt="3"/>
      <dgm:spPr/>
    </dgm:pt>
    <dgm:pt modelId="{8C3B394E-25A2-4366-88E1-E827BB19300C}" type="pres">
      <dgm:prSet presAssocID="{1CC2F461-A8EB-4FBC-8EF2-56D3C23772E6}" presName="vert1" presStyleCnt="0"/>
      <dgm:spPr/>
    </dgm:pt>
    <dgm:pt modelId="{6DF65195-D930-400F-ADF7-604D1B6F2A0E}" type="pres">
      <dgm:prSet presAssocID="{FAC50C6C-D1D0-4C53-A377-B4F136388998}" presName="thickLine" presStyleLbl="alignNode1" presStyleIdx="2" presStyleCnt="3"/>
      <dgm:spPr/>
    </dgm:pt>
    <dgm:pt modelId="{5DE32FF2-4FFE-464A-9355-0705F3EDA34F}" type="pres">
      <dgm:prSet presAssocID="{FAC50C6C-D1D0-4C53-A377-B4F136388998}" presName="horz1" presStyleCnt="0"/>
      <dgm:spPr/>
    </dgm:pt>
    <dgm:pt modelId="{62F6E818-2677-4111-8069-63D47ED8D5D5}" type="pres">
      <dgm:prSet presAssocID="{FAC50C6C-D1D0-4C53-A377-B4F136388998}" presName="tx1" presStyleLbl="revTx" presStyleIdx="2" presStyleCnt="3"/>
      <dgm:spPr/>
    </dgm:pt>
    <dgm:pt modelId="{862385C4-5AAB-4E48-A06E-BFE74F22354E}" type="pres">
      <dgm:prSet presAssocID="{FAC50C6C-D1D0-4C53-A377-B4F136388998}" presName="vert1" presStyleCnt="0"/>
      <dgm:spPr/>
    </dgm:pt>
  </dgm:ptLst>
  <dgm:cxnLst>
    <dgm:cxn modelId="{E3FC8E07-CD15-47AD-B6A2-7D6F3185F008}" srcId="{22C036A7-EA90-450C-908C-4242AADC5A1D}" destId="{FAC50C6C-D1D0-4C53-A377-B4F136388998}" srcOrd="2" destOrd="0" parTransId="{67A78182-AE16-472B-A4FA-9544D28452D3}" sibTransId="{D0FA9C0D-953C-4F4C-899D-9DC7E46D60AB}"/>
    <dgm:cxn modelId="{CDF4F15C-456E-4E0E-80A0-0CB452D54A5A}" srcId="{22C036A7-EA90-450C-908C-4242AADC5A1D}" destId="{0463B47E-8411-4CBA-843A-59275F8B8435}" srcOrd="0" destOrd="0" parTransId="{F93DC03F-D231-465A-A148-C8CC58686821}" sibTransId="{97EB0630-ABAD-4714-A351-C1D9DE45C03C}"/>
    <dgm:cxn modelId="{447D185D-BE8E-4426-A2D0-233C678D0B50}" srcId="{22C036A7-EA90-450C-908C-4242AADC5A1D}" destId="{1CC2F461-A8EB-4FBC-8EF2-56D3C23772E6}" srcOrd="1" destOrd="0" parTransId="{E582962F-C6A3-45E5-9C09-43E8E8E4090D}" sibTransId="{E9793675-D924-4877-B416-0F21F38B919D}"/>
    <dgm:cxn modelId="{C0B94F65-DB35-480A-AA66-ABC9BCAD150C}" type="presOf" srcId="{22C036A7-EA90-450C-908C-4242AADC5A1D}" destId="{4DEA702E-7C50-43D8-A9AC-703C23CEB795}" srcOrd="0" destOrd="0" presId="urn:microsoft.com/office/officeart/2008/layout/LinedList"/>
    <dgm:cxn modelId="{A186E947-A1B5-4726-96DD-914D1989119D}" type="presOf" srcId="{1CC2F461-A8EB-4FBC-8EF2-56D3C23772E6}" destId="{21F911C3-BACF-432B-B257-9AF4FBE964CC}" srcOrd="0" destOrd="0" presId="urn:microsoft.com/office/officeart/2008/layout/LinedList"/>
    <dgm:cxn modelId="{E2B0426C-0E03-4E81-8F00-5E1633D8B6B5}" type="presOf" srcId="{0463B47E-8411-4CBA-843A-59275F8B8435}" destId="{32189337-FAD9-4F7C-A4E5-48D8C2E0A4AF}" srcOrd="0" destOrd="0" presId="urn:microsoft.com/office/officeart/2008/layout/LinedList"/>
    <dgm:cxn modelId="{0912FCEB-1F5A-4ACC-BD87-D48816ED83E3}" type="presOf" srcId="{FAC50C6C-D1D0-4C53-A377-B4F136388998}" destId="{62F6E818-2677-4111-8069-63D47ED8D5D5}" srcOrd="0" destOrd="0" presId="urn:microsoft.com/office/officeart/2008/layout/LinedList"/>
    <dgm:cxn modelId="{78477BED-CFBC-40EE-AF80-AA3B5D9BC5F2}" type="presParOf" srcId="{4DEA702E-7C50-43D8-A9AC-703C23CEB795}" destId="{D3293493-B949-4BD1-931E-C0E39D8C9649}" srcOrd="0" destOrd="0" presId="urn:microsoft.com/office/officeart/2008/layout/LinedList"/>
    <dgm:cxn modelId="{2DD3931C-F149-4D44-A60A-6476EAFDCFFD}" type="presParOf" srcId="{4DEA702E-7C50-43D8-A9AC-703C23CEB795}" destId="{D5AA4088-CA96-4659-9FE6-D922322DA0C7}" srcOrd="1" destOrd="0" presId="urn:microsoft.com/office/officeart/2008/layout/LinedList"/>
    <dgm:cxn modelId="{EFEFDF8C-E8FD-4BA9-8994-96B9D29A2A6B}" type="presParOf" srcId="{D5AA4088-CA96-4659-9FE6-D922322DA0C7}" destId="{32189337-FAD9-4F7C-A4E5-48D8C2E0A4AF}" srcOrd="0" destOrd="0" presId="urn:microsoft.com/office/officeart/2008/layout/LinedList"/>
    <dgm:cxn modelId="{D436B20F-6C26-4FB0-8912-A1F374592EAD}" type="presParOf" srcId="{D5AA4088-CA96-4659-9FE6-D922322DA0C7}" destId="{526C6430-B3E7-4DA8-A3D9-F3AC717AC00D}" srcOrd="1" destOrd="0" presId="urn:microsoft.com/office/officeart/2008/layout/LinedList"/>
    <dgm:cxn modelId="{6F0E8314-4CE2-4A1C-9126-4C2AF6CB8784}" type="presParOf" srcId="{4DEA702E-7C50-43D8-A9AC-703C23CEB795}" destId="{3C609465-ADA9-44ED-9015-153C93D359DE}" srcOrd="2" destOrd="0" presId="urn:microsoft.com/office/officeart/2008/layout/LinedList"/>
    <dgm:cxn modelId="{A565B0C6-BAA0-4C1A-A7E6-6858ACAE7801}" type="presParOf" srcId="{4DEA702E-7C50-43D8-A9AC-703C23CEB795}" destId="{A1CBDED4-D52D-4A02-883A-64C81B23B36F}" srcOrd="3" destOrd="0" presId="urn:microsoft.com/office/officeart/2008/layout/LinedList"/>
    <dgm:cxn modelId="{ECADE57B-FA05-4CD1-8258-18AAC63DFFEE}" type="presParOf" srcId="{A1CBDED4-D52D-4A02-883A-64C81B23B36F}" destId="{21F911C3-BACF-432B-B257-9AF4FBE964CC}" srcOrd="0" destOrd="0" presId="urn:microsoft.com/office/officeart/2008/layout/LinedList"/>
    <dgm:cxn modelId="{F112C318-CD60-4DD4-901B-B6A96F08716A}" type="presParOf" srcId="{A1CBDED4-D52D-4A02-883A-64C81B23B36F}" destId="{8C3B394E-25A2-4366-88E1-E827BB19300C}" srcOrd="1" destOrd="0" presId="urn:microsoft.com/office/officeart/2008/layout/LinedList"/>
    <dgm:cxn modelId="{6E9B4EE0-BB76-45BB-B02D-069F73F59C26}" type="presParOf" srcId="{4DEA702E-7C50-43D8-A9AC-703C23CEB795}" destId="{6DF65195-D930-400F-ADF7-604D1B6F2A0E}" srcOrd="4" destOrd="0" presId="urn:microsoft.com/office/officeart/2008/layout/LinedList"/>
    <dgm:cxn modelId="{0B2C269E-6B75-463E-BE6A-AE9639E40668}" type="presParOf" srcId="{4DEA702E-7C50-43D8-A9AC-703C23CEB795}" destId="{5DE32FF2-4FFE-464A-9355-0705F3EDA34F}" srcOrd="5" destOrd="0" presId="urn:microsoft.com/office/officeart/2008/layout/LinedList"/>
    <dgm:cxn modelId="{E92E7B4B-6875-4EAA-85C7-DB123661AADE}" type="presParOf" srcId="{5DE32FF2-4FFE-464A-9355-0705F3EDA34F}" destId="{62F6E818-2677-4111-8069-63D47ED8D5D5}" srcOrd="0" destOrd="0" presId="urn:microsoft.com/office/officeart/2008/layout/LinedList"/>
    <dgm:cxn modelId="{C24A33C4-B570-42BF-84CA-1374BA3276CF}" type="presParOf" srcId="{5DE32FF2-4FFE-464A-9355-0705F3EDA34F}" destId="{862385C4-5AAB-4E48-A06E-BFE74F22354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9C72E3-76CE-4207-ADCB-BDACDB4C403A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4B2D320-1817-4060-A0A0-F43091C584B7}">
      <dgm:prSet/>
      <dgm:spPr/>
      <dgm:t>
        <a:bodyPr/>
        <a:lstStyle/>
        <a:p>
          <a:r>
            <a:rPr lang="en-US"/>
            <a:t>Re–emergence as "private member’s bill” &amp; being challenged at the supreme court of Sri Lanka in 2005/ 2006</a:t>
          </a:r>
          <a:br>
            <a:rPr lang="en-US"/>
          </a:br>
          <a:endParaRPr lang="en-US"/>
        </a:p>
      </dgm:t>
    </dgm:pt>
    <dgm:pt modelId="{57D777BA-E6EC-4AAA-B7EB-F71BC6531710}" type="parTrans" cxnId="{57768678-5772-4983-914F-B8487763CF13}">
      <dgm:prSet/>
      <dgm:spPr/>
      <dgm:t>
        <a:bodyPr/>
        <a:lstStyle/>
        <a:p>
          <a:endParaRPr lang="en-US"/>
        </a:p>
      </dgm:t>
    </dgm:pt>
    <dgm:pt modelId="{FDAE5634-EDD3-4987-95FD-153DFAFBD5B4}" type="sibTrans" cxnId="{57768678-5772-4983-914F-B8487763CF13}">
      <dgm:prSet/>
      <dgm:spPr/>
      <dgm:t>
        <a:bodyPr/>
        <a:lstStyle/>
        <a:p>
          <a:endParaRPr lang="en-US"/>
        </a:p>
      </dgm:t>
    </dgm:pt>
    <dgm:pt modelId="{0AF6BEE8-7F83-4D46-9AB7-BCB45D0C1995}">
      <dgm:prSet/>
      <dgm:spPr/>
      <dgm:t>
        <a:bodyPr/>
        <a:lstStyle/>
        <a:p>
          <a:r>
            <a:rPr lang="en-US"/>
            <a:t>Won the case and supreme court decided that the Bill is OK to approve according to the constitution of Sri Lanka</a:t>
          </a:r>
          <a:br>
            <a:rPr lang="en-US"/>
          </a:br>
          <a:endParaRPr lang="en-US"/>
        </a:p>
      </dgm:t>
    </dgm:pt>
    <dgm:pt modelId="{6EFC49C6-2E4F-447D-BA1C-D383C46E0C52}" type="parTrans" cxnId="{2ACA80BA-F73A-431F-B833-5F7A08341D0C}">
      <dgm:prSet/>
      <dgm:spPr/>
      <dgm:t>
        <a:bodyPr/>
        <a:lstStyle/>
        <a:p>
          <a:endParaRPr lang="en-US"/>
        </a:p>
      </dgm:t>
    </dgm:pt>
    <dgm:pt modelId="{72B36E5B-AACC-4842-810F-2920ED86F18C}" type="sibTrans" cxnId="{2ACA80BA-F73A-431F-B833-5F7A08341D0C}">
      <dgm:prSet/>
      <dgm:spPr/>
      <dgm:t>
        <a:bodyPr/>
        <a:lstStyle/>
        <a:p>
          <a:endParaRPr lang="en-US"/>
        </a:p>
      </dgm:t>
    </dgm:pt>
    <dgm:pt modelId="{0994AC8F-C22E-4AEE-8AF5-F6C8AB8CE9B2}">
      <dgm:prSet/>
      <dgm:spPr/>
      <dgm:t>
        <a:bodyPr/>
        <a:lstStyle/>
        <a:p>
          <a:r>
            <a:rPr lang="en-US"/>
            <a:t>An amended "BILL” was presented to the parliament by the Hon. Minister of Health</a:t>
          </a:r>
          <a:br>
            <a:rPr lang="en-US"/>
          </a:br>
          <a:endParaRPr lang="en-US"/>
        </a:p>
      </dgm:t>
    </dgm:pt>
    <dgm:pt modelId="{922C1496-9873-4A3E-A909-C74026B5FDE6}" type="parTrans" cxnId="{E0210558-5577-4472-8137-311214FA95C4}">
      <dgm:prSet/>
      <dgm:spPr/>
      <dgm:t>
        <a:bodyPr/>
        <a:lstStyle/>
        <a:p>
          <a:endParaRPr lang="en-US"/>
        </a:p>
      </dgm:t>
    </dgm:pt>
    <dgm:pt modelId="{E55A8D1E-DF6D-4439-A29B-90A43FB96D0C}" type="sibTrans" cxnId="{E0210558-5577-4472-8137-311214FA95C4}">
      <dgm:prSet/>
      <dgm:spPr/>
      <dgm:t>
        <a:bodyPr/>
        <a:lstStyle/>
        <a:p>
          <a:endParaRPr lang="en-US"/>
        </a:p>
      </dgm:t>
    </dgm:pt>
    <dgm:pt modelId="{52EC111E-D0EA-4894-BE53-71F2F3D9423A}">
      <dgm:prSet/>
      <dgm:spPr/>
      <dgm:t>
        <a:bodyPr/>
        <a:lstStyle/>
        <a:p>
          <a:r>
            <a:rPr lang="en-US"/>
            <a:t>Effective from December 2006</a:t>
          </a:r>
        </a:p>
      </dgm:t>
    </dgm:pt>
    <dgm:pt modelId="{88D551F0-B476-475B-8537-9E46E4F75B4D}" type="parTrans" cxnId="{148895D6-7B46-4549-820E-3A5C8336AE3D}">
      <dgm:prSet/>
      <dgm:spPr/>
      <dgm:t>
        <a:bodyPr/>
        <a:lstStyle/>
        <a:p>
          <a:endParaRPr lang="en-US"/>
        </a:p>
      </dgm:t>
    </dgm:pt>
    <dgm:pt modelId="{7302B078-AA14-4448-B931-7F1A4F1CF186}" type="sibTrans" cxnId="{148895D6-7B46-4549-820E-3A5C8336AE3D}">
      <dgm:prSet/>
      <dgm:spPr/>
      <dgm:t>
        <a:bodyPr/>
        <a:lstStyle/>
        <a:p>
          <a:endParaRPr lang="en-US"/>
        </a:p>
      </dgm:t>
    </dgm:pt>
    <dgm:pt modelId="{27A288DD-5FBA-4F1A-9AAE-F034ACFCFFC8}" type="pres">
      <dgm:prSet presAssocID="{D49C72E3-76CE-4207-ADCB-BDACDB4C403A}" presName="vert0" presStyleCnt="0">
        <dgm:presLayoutVars>
          <dgm:dir/>
          <dgm:animOne val="branch"/>
          <dgm:animLvl val="lvl"/>
        </dgm:presLayoutVars>
      </dgm:prSet>
      <dgm:spPr/>
    </dgm:pt>
    <dgm:pt modelId="{071EB44B-FF7B-4311-BF37-6E77924B29B3}" type="pres">
      <dgm:prSet presAssocID="{C4B2D320-1817-4060-A0A0-F43091C584B7}" presName="thickLine" presStyleLbl="alignNode1" presStyleIdx="0" presStyleCnt="4"/>
      <dgm:spPr/>
    </dgm:pt>
    <dgm:pt modelId="{D7C8603D-BDE5-4AB9-A66F-DDB85DB76184}" type="pres">
      <dgm:prSet presAssocID="{C4B2D320-1817-4060-A0A0-F43091C584B7}" presName="horz1" presStyleCnt="0"/>
      <dgm:spPr/>
    </dgm:pt>
    <dgm:pt modelId="{86471AA3-C796-43F1-99BA-19D8F0D6608C}" type="pres">
      <dgm:prSet presAssocID="{C4B2D320-1817-4060-A0A0-F43091C584B7}" presName="tx1" presStyleLbl="revTx" presStyleIdx="0" presStyleCnt="4"/>
      <dgm:spPr/>
    </dgm:pt>
    <dgm:pt modelId="{98935F69-106B-4A70-849E-820D02B9A7F4}" type="pres">
      <dgm:prSet presAssocID="{C4B2D320-1817-4060-A0A0-F43091C584B7}" presName="vert1" presStyleCnt="0"/>
      <dgm:spPr/>
    </dgm:pt>
    <dgm:pt modelId="{4444850C-5DFC-4FA7-BF1F-003DFC459339}" type="pres">
      <dgm:prSet presAssocID="{0AF6BEE8-7F83-4D46-9AB7-BCB45D0C1995}" presName="thickLine" presStyleLbl="alignNode1" presStyleIdx="1" presStyleCnt="4"/>
      <dgm:spPr/>
    </dgm:pt>
    <dgm:pt modelId="{5012490F-D0AD-4CC5-9A76-08AA35F015BB}" type="pres">
      <dgm:prSet presAssocID="{0AF6BEE8-7F83-4D46-9AB7-BCB45D0C1995}" presName="horz1" presStyleCnt="0"/>
      <dgm:spPr/>
    </dgm:pt>
    <dgm:pt modelId="{F1CB958A-7050-462C-8AD0-81C8613C630B}" type="pres">
      <dgm:prSet presAssocID="{0AF6BEE8-7F83-4D46-9AB7-BCB45D0C1995}" presName="tx1" presStyleLbl="revTx" presStyleIdx="1" presStyleCnt="4"/>
      <dgm:spPr/>
    </dgm:pt>
    <dgm:pt modelId="{2E2776CB-48BC-464F-BEF9-778379FCA129}" type="pres">
      <dgm:prSet presAssocID="{0AF6BEE8-7F83-4D46-9AB7-BCB45D0C1995}" presName="vert1" presStyleCnt="0"/>
      <dgm:spPr/>
    </dgm:pt>
    <dgm:pt modelId="{33864A4C-70DB-436B-80D4-5DB0C5159536}" type="pres">
      <dgm:prSet presAssocID="{0994AC8F-C22E-4AEE-8AF5-F6C8AB8CE9B2}" presName="thickLine" presStyleLbl="alignNode1" presStyleIdx="2" presStyleCnt="4"/>
      <dgm:spPr/>
    </dgm:pt>
    <dgm:pt modelId="{A7C9B83D-2316-4676-9D9D-B25FDFF7FE41}" type="pres">
      <dgm:prSet presAssocID="{0994AC8F-C22E-4AEE-8AF5-F6C8AB8CE9B2}" presName="horz1" presStyleCnt="0"/>
      <dgm:spPr/>
    </dgm:pt>
    <dgm:pt modelId="{705FA4E8-FC2F-4401-B128-88807002D59F}" type="pres">
      <dgm:prSet presAssocID="{0994AC8F-C22E-4AEE-8AF5-F6C8AB8CE9B2}" presName="tx1" presStyleLbl="revTx" presStyleIdx="2" presStyleCnt="4"/>
      <dgm:spPr/>
    </dgm:pt>
    <dgm:pt modelId="{BA72938E-ED3E-4EE9-97BF-A1233C137749}" type="pres">
      <dgm:prSet presAssocID="{0994AC8F-C22E-4AEE-8AF5-F6C8AB8CE9B2}" presName="vert1" presStyleCnt="0"/>
      <dgm:spPr/>
    </dgm:pt>
    <dgm:pt modelId="{7332F07D-8655-4A97-A723-30165924E1C9}" type="pres">
      <dgm:prSet presAssocID="{52EC111E-D0EA-4894-BE53-71F2F3D9423A}" presName="thickLine" presStyleLbl="alignNode1" presStyleIdx="3" presStyleCnt="4"/>
      <dgm:spPr/>
    </dgm:pt>
    <dgm:pt modelId="{230BB51D-A3C5-41A1-8146-F8B21554DF7E}" type="pres">
      <dgm:prSet presAssocID="{52EC111E-D0EA-4894-BE53-71F2F3D9423A}" presName="horz1" presStyleCnt="0"/>
      <dgm:spPr/>
    </dgm:pt>
    <dgm:pt modelId="{1157F6F1-6480-4628-A378-BFF7E3CF3B42}" type="pres">
      <dgm:prSet presAssocID="{52EC111E-D0EA-4894-BE53-71F2F3D9423A}" presName="tx1" presStyleLbl="revTx" presStyleIdx="3" presStyleCnt="4"/>
      <dgm:spPr/>
    </dgm:pt>
    <dgm:pt modelId="{9EA20EF3-52E0-455B-B305-84E07D54EF29}" type="pres">
      <dgm:prSet presAssocID="{52EC111E-D0EA-4894-BE53-71F2F3D9423A}" presName="vert1" presStyleCnt="0"/>
      <dgm:spPr/>
    </dgm:pt>
  </dgm:ptLst>
  <dgm:cxnLst>
    <dgm:cxn modelId="{E0210558-5577-4472-8137-311214FA95C4}" srcId="{D49C72E3-76CE-4207-ADCB-BDACDB4C403A}" destId="{0994AC8F-C22E-4AEE-8AF5-F6C8AB8CE9B2}" srcOrd="2" destOrd="0" parTransId="{922C1496-9873-4A3E-A909-C74026B5FDE6}" sibTransId="{E55A8D1E-DF6D-4439-A29B-90A43FB96D0C}"/>
    <dgm:cxn modelId="{57768678-5772-4983-914F-B8487763CF13}" srcId="{D49C72E3-76CE-4207-ADCB-BDACDB4C403A}" destId="{C4B2D320-1817-4060-A0A0-F43091C584B7}" srcOrd="0" destOrd="0" parTransId="{57D777BA-E6EC-4AAA-B7EB-F71BC6531710}" sibTransId="{FDAE5634-EDD3-4987-95FD-153DFAFBD5B4}"/>
    <dgm:cxn modelId="{D3E04D59-945E-41E0-AFF4-C0E0631142E3}" type="presOf" srcId="{52EC111E-D0EA-4894-BE53-71F2F3D9423A}" destId="{1157F6F1-6480-4628-A378-BFF7E3CF3B42}" srcOrd="0" destOrd="0" presId="urn:microsoft.com/office/officeart/2008/layout/LinedList"/>
    <dgm:cxn modelId="{B254A380-464E-4847-9734-074EFB1D2E90}" type="presOf" srcId="{0AF6BEE8-7F83-4D46-9AB7-BCB45D0C1995}" destId="{F1CB958A-7050-462C-8AD0-81C8613C630B}" srcOrd="0" destOrd="0" presId="urn:microsoft.com/office/officeart/2008/layout/LinedList"/>
    <dgm:cxn modelId="{5CB7DB88-252C-43BE-842B-E957C5E05952}" type="presOf" srcId="{C4B2D320-1817-4060-A0A0-F43091C584B7}" destId="{86471AA3-C796-43F1-99BA-19D8F0D6608C}" srcOrd="0" destOrd="0" presId="urn:microsoft.com/office/officeart/2008/layout/LinedList"/>
    <dgm:cxn modelId="{900A9DB2-BC98-4A83-8294-B83B9B761D27}" type="presOf" srcId="{0994AC8F-C22E-4AEE-8AF5-F6C8AB8CE9B2}" destId="{705FA4E8-FC2F-4401-B128-88807002D59F}" srcOrd="0" destOrd="0" presId="urn:microsoft.com/office/officeart/2008/layout/LinedList"/>
    <dgm:cxn modelId="{2ACA80BA-F73A-431F-B833-5F7A08341D0C}" srcId="{D49C72E3-76CE-4207-ADCB-BDACDB4C403A}" destId="{0AF6BEE8-7F83-4D46-9AB7-BCB45D0C1995}" srcOrd="1" destOrd="0" parTransId="{6EFC49C6-2E4F-447D-BA1C-D383C46E0C52}" sibTransId="{72B36E5B-AACC-4842-810F-2920ED86F18C}"/>
    <dgm:cxn modelId="{148895D6-7B46-4549-820E-3A5C8336AE3D}" srcId="{D49C72E3-76CE-4207-ADCB-BDACDB4C403A}" destId="{52EC111E-D0EA-4894-BE53-71F2F3D9423A}" srcOrd="3" destOrd="0" parTransId="{88D551F0-B476-475B-8537-9E46E4F75B4D}" sibTransId="{7302B078-AA14-4448-B931-7F1A4F1CF186}"/>
    <dgm:cxn modelId="{4BFA44FB-3263-4782-81F1-952B357FD1AA}" type="presOf" srcId="{D49C72E3-76CE-4207-ADCB-BDACDB4C403A}" destId="{27A288DD-5FBA-4F1A-9AAE-F034ACFCFFC8}" srcOrd="0" destOrd="0" presId="urn:microsoft.com/office/officeart/2008/layout/LinedList"/>
    <dgm:cxn modelId="{3F5C5295-D197-47E0-84FC-6D7A312DA244}" type="presParOf" srcId="{27A288DD-5FBA-4F1A-9AAE-F034ACFCFFC8}" destId="{071EB44B-FF7B-4311-BF37-6E77924B29B3}" srcOrd="0" destOrd="0" presId="urn:microsoft.com/office/officeart/2008/layout/LinedList"/>
    <dgm:cxn modelId="{8A0B89E5-94A3-42E0-8ED8-E0B84BFB347E}" type="presParOf" srcId="{27A288DD-5FBA-4F1A-9AAE-F034ACFCFFC8}" destId="{D7C8603D-BDE5-4AB9-A66F-DDB85DB76184}" srcOrd="1" destOrd="0" presId="urn:microsoft.com/office/officeart/2008/layout/LinedList"/>
    <dgm:cxn modelId="{1DEEC2BC-E7C2-4989-9B25-D34C03EAC64D}" type="presParOf" srcId="{D7C8603D-BDE5-4AB9-A66F-DDB85DB76184}" destId="{86471AA3-C796-43F1-99BA-19D8F0D6608C}" srcOrd="0" destOrd="0" presId="urn:microsoft.com/office/officeart/2008/layout/LinedList"/>
    <dgm:cxn modelId="{73322D01-D0FB-4BEF-869F-49335615A0CF}" type="presParOf" srcId="{D7C8603D-BDE5-4AB9-A66F-DDB85DB76184}" destId="{98935F69-106B-4A70-849E-820D02B9A7F4}" srcOrd="1" destOrd="0" presId="urn:microsoft.com/office/officeart/2008/layout/LinedList"/>
    <dgm:cxn modelId="{239C7F70-2F05-4609-8A83-3BB09A04C585}" type="presParOf" srcId="{27A288DD-5FBA-4F1A-9AAE-F034ACFCFFC8}" destId="{4444850C-5DFC-4FA7-BF1F-003DFC459339}" srcOrd="2" destOrd="0" presId="urn:microsoft.com/office/officeart/2008/layout/LinedList"/>
    <dgm:cxn modelId="{C38F56F7-C404-4F58-B343-260B03F9D332}" type="presParOf" srcId="{27A288DD-5FBA-4F1A-9AAE-F034ACFCFFC8}" destId="{5012490F-D0AD-4CC5-9A76-08AA35F015BB}" srcOrd="3" destOrd="0" presId="urn:microsoft.com/office/officeart/2008/layout/LinedList"/>
    <dgm:cxn modelId="{B318827C-1F3A-4D08-9E47-39F7C14FEAD8}" type="presParOf" srcId="{5012490F-D0AD-4CC5-9A76-08AA35F015BB}" destId="{F1CB958A-7050-462C-8AD0-81C8613C630B}" srcOrd="0" destOrd="0" presId="urn:microsoft.com/office/officeart/2008/layout/LinedList"/>
    <dgm:cxn modelId="{C6FCF1D5-8545-4B9A-9931-696A65B59300}" type="presParOf" srcId="{5012490F-D0AD-4CC5-9A76-08AA35F015BB}" destId="{2E2776CB-48BC-464F-BEF9-778379FCA129}" srcOrd="1" destOrd="0" presId="urn:microsoft.com/office/officeart/2008/layout/LinedList"/>
    <dgm:cxn modelId="{CF0FD92B-94C9-4010-A561-55CE9863EACE}" type="presParOf" srcId="{27A288DD-5FBA-4F1A-9AAE-F034ACFCFFC8}" destId="{33864A4C-70DB-436B-80D4-5DB0C5159536}" srcOrd="4" destOrd="0" presId="urn:microsoft.com/office/officeart/2008/layout/LinedList"/>
    <dgm:cxn modelId="{BA7ADD84-71B5-40B4-8903-946C4A93C5E9}" type="presParOf" srcId="{27A288DD-5FBA-4F1A-9AAE-F034ACFCFFC8}" destId="{A7C9B83D-2316-4676-9D9D-B25FDFF7FE41}" srcOrd="5" destOrd="0" presId="urn:microsoft.com/office/officeart/2008/layout/LinedList"/>
    <dgm:cxn modelId="{D276A92B-1639-4124-B5FA-7C106B4B2457}" type="presParOf" srcId="{A7C9B83D-2316-4676-9D9D-B25FDFF7FE41}" destId="{705FA4E8-FC2F-4401-B128-88807002D59F}" srcOrd="0" destOrd="0" presId="urn:microsoft.com/office/officeart/2008/layout/LinedList"/>
    <dgm:cxn modelId="{9F4D771C-BD34-4259-A69F-E0DCBC17734F}" type="presParOf" srcId="{A7C9B83D-2316-4676-9D9D-B25FDFF7FE41}" destId="{BA72938E-ED3E-4EE9-97BF-A1233C137749}" srcOrd="1" destOrd="0" presId="urn:microsoft.com/office/officeart/2008/layout/LinedList"/>
    <dgm:cxn modelId="{5367AE2C-09C9-4893-BAFF-C53372F5A0F5}" type="presParOf" srcId="{27A288DD-5FBA-4F1A-9AAE-F034ACFCFFC8}" destId="{7332F07D-8655-4A97-A723-30165924E1C9}" srcOrd="6" destOrd="0" presId="urn:microsoft.com/office/officeart/2008/layout/LinedList"/>
    <dgm:cxn modelId="{65281A3B-BEF9-4120-AEC0-5BC07BED0576}" type="presParOf" srcId="{27A288DD-5FBA-4F1A-9AAE-F034ACFCFFC8}" destId="{230BB51D-A3C5-41A1-8146-F8B21554DF7E}" srcOrd="7" destOrd="0" presId="urn:microsoft.com/office/officeart/2008/layout/LinedList"/>
    <dgm:cxn modelId="{10D2C077-2D75-4BE2-968B-B8C0FB85D3C4}" type="presParOf" srcId="{230BB51D-A3C5-41A1-8146-F8B21554DF7E}" destId="{1157F6F1-6480-4628-A378-BFF7E3CF3B42}" srcOrd="0" destOrd="0" presId="urn:microsoft.com/office/officeart/2008/layout/LinedList"/>
    <dgm:cxn modelId="{8C2A870D-691A-46B5-A68B-31276CE8968A}" type="presParOf" srcId="{230BB51D-A3C5-41A1-8146-F8B21554DF7E}" destId="{9EA20EF3-52E0-455B-B305-84E07D54EF2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A33A66-E0C8-4032-9548-5629CDE2C760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653F5EB-B6CE-44D2-82D2-F7651912B0CE}">
      <dgm:prSet/>
      <dgm:spPr/>
      <dgm:t>
        <a:bodyPr/>
        <a:lstStyle/>
        <a:p>
          <a:r>
            <a:rPr lang="en-US" dirty="0"/>
            <a:t>Understand that industry interferences occur on every occasion, especially during policy formulation and implementation. </a:t>
          </a:r>
        </a:p>
      </dgm:t>
    </dgm:pt>
    <dgm:pt modelId="{B62358F0-CCDC-400F-A54C-44CFD3175F20}" type="parTrans" cxnId="{F8641CB0-8951-4BB4-B990-CCDE5478B9A6}">
      <dgm:prSet/>
      <dgm:spPr/>
      <dgm:t>
        <a:bodyPr/>
        <a:lstStyle/>
        <a:p>
          <a:endParaRPr lang="en-US"/>
        </a:p>
      </dgm:t>
    </dgm:pt>
    <dgm:pt modelId="{4E97E085-A31E-418B-8EFE-E409E2D89344}" type="sibTrans" cxnId="{F8641CB0-8951-4BB4-B990-CCDE5478B9A6}">
      <dgm:prSet/>
      <dgm:spPr/>
      <dgm:t>
        <a:bodyPr/>
        <a:lstStyle/>
        <a:p>
          <a:endParaRPr lang="en-US"/>
        </a:p>
      </dgm:t>
    </dgm:pt>
    <dgm:pt modelId="{66356BB3-70A6-427D-9D27-D05615A604FF}">
      <dgm:prSet/>
      <dgm:spPr/>
      <dgm:t>
        <a:bodyPr/>
        <a:lstStyle/>
        <a:p>
          <a:r>
            <a:rPr lang="en-US"/>
            <a:t>To identify and counter-attack such undue interferences, communities should be act as watch dogs and vigilant about the alcohol industry activities.</a:t>
          </a:r>
        </a:p>
      </dgm:t>
    </dgm:pt>
    <dgm:pt modelId="{871F443D-4F55-42AE-AE36-A3F9FED3AED1}" type="parTrans" cxnId="{9D0A2AAE-3484-488F-9B1E-6EDB56FCBEEF}">
      <dgm:prSet/>
      <dgm:spPr/>
      <dgm:t>
        <a:bodyPr/>
        <a:lstStyle/>
        <a:p>
          <a:endParaRPr lang="en-US"/>
        </a:p>
      </dgm:t>
    </dgm:pt>
    <dgm:pt modelId="{565C6097-4D9E-4D98-8319-D349940B498E}" type="sibTrans" cxnId="{9D0A2AAE-3484-488F-9B1E-6EDB56FCBEEF}">
      <dgm:prSet/>
      <dgm:spPr/>
      <dgm:t>
        <a:bodyPr/>
        <a:lstStyle/>
        <a:p>
          <a:endParaRPr lang="en-US"/>
        </a:p>
      </dgm:t>
    </dgm:pt>
    <dgm:pt modelId="{7A29E189-34FD-411F-B326-627ED3B6478F}">
      <dgm:prSet/>
      <dgm:spPr/>
      <dgm:t>
        <a:bodyPr/>
        <a:lstStyle/>
        <a:p>
          <a:r>
            <a:rPr lang="en-US" dirty="0"/>
            <a:t>The involvement of academics and professionals engage with policy formulation and implementation is very important. </a:t>
          </a:r>
        </a:p>
      </dgm:t>
    </dgm:pt>
    <dgm:pt modelId="{D9111684-AE55-409E-970B-A36B7DE3C9E0}" type="parTrans" cxnId="{0CB0EF21-D642-45CD-9092-AF4423EAFECC}">
      <dgm:prSet/>
      <dgm:spPr/>
      <dgm:t>
        <a:bodyPr/>
        <a:lstStyle/>
        <a:p>
          <a:endParaRPr lang="en-US"/>
        </a:p>
      </dgm:t>
    </dgm:pt>
    <dgm:pt modelId="{B15642FF-FB15-4413-9535-D1616B65DA99}" type="sibTrans" cxnId="{0CB0EF21-D642-45CD-9092-AF4423EAFECC}">
      <dgm:prSet/>
      <dgm:spPr/>
      <dgm:t>
        <a:bodyPr/>
        <a:lstStyle/>
        <a:p>
          <a:endParaRPr lang="en-US"/>
        </a:p>
      </dgm:t>
    </dgm:pt>
    <dgm:pt modelId="{BBA201F9-D601-4AB6-96A2-CCAF0519BA19}">
      <dgm:prSet/>
      <dgm:spPr/>
      <dgm:t>
        <a:bodyPr/>
        <a:lstStyle/>
        <a:p>
          <a:r>
            <a:rPr lang="en-US" dirty="0"/>
            <a:t>Continuous lobbying of political parties is crucial in effective formulation and implementation of alcohol control policies </a:t>
          </a:r>
        </a:p>
      </dgm:t>
    </dgm:pt>
    <dgm:pt modelId="{9533A290-16EB-4826-9808-F035CFD818AD}" type="parTrans" cxnId="{1C5CB977-ABF3-4ADC-9B78-C5AB523430AD}">
      <dgm:prSet/>
      <dgm:spPr/>
      <dgm:t>
        <a:bodyPr/>
        <a:lstStyle/>
        <a:p>
          <a:endParaRPr lang="en-US"/>
        </a:p>
      </dgm:t>
    </dgm:pt>
    <dgm:pt modelId="{B4040900-D094-404C-A333-D07A7B58FB78}" type="sibTrans" cxnId="{1C5CB977-ABF3-4ADC-9B78-C5AB523430AD}">
      <dgm:prSet/>
      <dgm:spPr/>
      <dgm:t>
        <a:bodyPr/>
        <a:lstStyle/>
        <a:p>
          <a:endParaRPr lang="en-US"/>
        </a:p>
      </dgm:t>
    </dgm:pt>
    <dgm:pt modelId="{3289ED93-54A5-44B1-B392-800019963A29}">
      <dgm:prSet/>
      <dgm:spPr/>
      <dgm:t>
        <a:bodyPr/>
        <a:lstStyle/>
        <a:p>
          <a:r>
            <a:rPr lang="en-US"/>
            <a:t>Social media and proper media should be continuously utilized to informed general public regarding the importance of alcohol control policies.  </a:t>
          </a:r>
        </a:p>
      </dgm:t>
    </dgm:pt>
    <dgm:pt modelId="{149CAC7D-B29F-4A1C-8929-E3C7CBA02C19}" type="parTrans" cxnId="{B0BAFF50-0790-4129-8889-BD30B17811F5}">
      <dgm:prSet/>
      <dgm:spPr/>
      <dgm:t>
        <a:bodyPr/>
        <a:lstStyle/>
        <a:p>
          <a:endParaRPr lang="en-US"/>
        </a:p>
      </dgm:t>
    </dgm:pt>
    <dgm:pt modelId="{8DCF2AFD-299C-41AD-B2D9-2E4FC733182F}" type="sibTrans" cxnId="{B0BAFF50-0790-4129-8889-BD30B17811F5}">
      <dgm:prSet/>
      <dgm:spPr/>
      <dgm:t>
        <a:bodyPr/>
        <a:lstStyle/>
        <a:p>
          <a:endParaRPr lang="en-US"/>
        </a:p>
      </dgm:t>
    </dgm:pt>
    <dgm:pt modelId="{FCF08CC2-E598-47B4-B2F8-0D939670CBAC}">
      <dgm:prSet/>
      <dgm:spPr/>
      <dgm:t>
        <a:bodyPr/>
        <a:lstStyle/>
        <a:p>
          <a:r>
            <a:rPr lang="en-US" dirty="0"/>
            <a:t>Obtaining active involvement of civil society, academics, professionals, policy makers and politicians involved in different capacities.</a:t>
          </a:r>
        </a:p>
      </dgm:t>
    </dgm:pt>
    <dgm:pt modelId="{C3FEE1E7-83D6-449A-BF7C-BF67E8B5057B}" type="parTrans" cxnId="{4516B0F4-A74A-4119-BE6E-0163EBEAF9F7}">
      <dgm:prSet/>
      <dgm:spPr/>
      <dgm:t>
        <a:bodyPr/>
        <a:lstStyle/>
        <a:p>
          <a:endParaRPr lang="en-US"/>
        </a:p>
      </dgm:t>
    </dgm:pt>
    <dgm:pt modelId="{2F687B16-6B3E-4B9C-82E3-C83E12F86BF4}" type="sibTrans" cxnId="{4516B0F4-A74A-4119-BE6E-0163EBEAF9F7}">
      <dgm:prSet/>
      <dgm:spPr/>
      <dgm:t>
        <a:bodyPr/>
        <a:lstStyle/>
        <a:p>
          <a:endParaRPr lang="en-US"/>
        </a:p>
      </dgm:t>
    </dgm:pt>
    <dgm:pt modelId="{93D98DBC-C3B3-4DD8-BA40-D7581CFFBBE2}" type="pres">
      <dgm:prSet presAssocID="{19A33A66-E0C8-4032-9548-5629CDE2C760}" presName="diagram" presStyleCnt="0">
        <dgm:presLayoutVars>
          <dgm:dir/>
          <dgm:resizeHandles val="exact"/>
        </dgm:presLayoutVars>
      </dgm:prSet>
      <dgm:spPr/>
    </dgm:pt>
    <dgm:pt modelId="{E334685A-2BED-45AA-908B-6AED06C7F7F7}" type="pres">
      <dgm:prSet presAssocID="{C653F5EB-B6CE-44D2-82D2-F7651912B0CE}" presName="node" presStyleLbl="node1" presStyleIdx="0" presStyleCnt="6">
        <dgm:presLayoutVars>
          <dgm:bulletEnabled val="1"/>
        </dgm:presLayoutVars>
      </dgm:prSet>
      <dgm:spPr/>
    </dgm:pt>
    <dgm:pt modelId="{1FAE9202-8D78-4272-BA61-62EE8AD19E5B}" type="pres">
      <dgm:prSet presAssocID="{4E97E085-A31E-418B-8EFE-E409E2D89344}" presName="sibTrans" presStyleCnt="0"/>
      <dgm:spPr/>
    </dgm:pt>
    <dgm:pt modelId="{EB4EF5A1-A93A-48E2-ADB0-ACB6CBFFEF94}" type="pres">
      <dgm:prSet presAssocID="{66356BB3-70A6-427D-9D27-D05615A604FF}" presName="node" presStyleLbl="node1" presStyleIdx="1" presStyleCnt="6">
        <dgm:presLayoutVars>
          <dgm:bulletEnabled val="1"/>
        </dgm:presLayoutVars>
      </dgm:prSet>
      <dgm:spPr/>
    </dgm:pt>
    <dgm:pt modelId="{42928180-BBEB-4129-A286-47B4E0DDBE4F}" type="pres">
      <dgm:prSet presAssocID="{565C6097-4D9E-4D98-8319-D349940B498E}" presName="sibTrans" presStyleCnt="0"/>
      <dgm:spPr/>
    </dgm:pt>
    <dgm:pt modelId="{CDFC4B0F-4A8A-4701-A14E-45DB129F7129}" type="pres">
      <dgm:prSet presAssocID="{7A29E189-34FD-411F-B326-627ED3B6478F}" presName="node" presStyleLbl="node1" presStyleIdx="2" presStyleCnt="6">
        <dgm:presLayoutVars>
          <dgm:bulletEnabled val="1"/>
        </dgm:presLayoutVars>
      </dgm:prSet>
      <dgm:spPr/>
    </dgm:pt>
    <dgm:pt modelId="{46B9C5C5-32DC-4213-9E87-A4290DAE344B}" type="pres">
      <dgm:prSet presAssocID="{B15642FF-FB15-4413-9535-D1616B65DA99}" presName="sibTrans" presStyleCnt="0"/>
      <dgm:spPr/>
    </dgm:pt>
    <dgm:pt modelId="{59124472-A60A-4C77-B8EB-489B30A939DF}" type="pres">
      <dgm:prSet presAssocID="{BBA201F9-D601-4AB6-96A2-CCAF0519BA19}" presName="node" presStyleLbl="node1" presStyleIdx="3" presStyleCnt="6">
        <dgm:presLayoutVars>
          <dgm:bulletEnabled val="1"/>
        </dgm:presLayoutVars>
      </dgm:prSet>
      <dgm:spPr/>
    </dgm:pt>
    <dgm:pt modelId="{D1DBB9D1-7C7C-400A-BEF4-C2E7AD403D7F}" type="pres">
      <dgm:prSet presAssocID="{B4040900-D094-404C-A333-D07A7B58FB78}" presName="sibTrans" presStyleCnt="0"/>
      <dgm:spPr/>
    </dgm:pt>
    <dgm:pt modelId="{552C2910-D733-4C29-B50F-429DAD61BA6B}" type="pres">
      <dgm:prSet presAssocID="{3289ED93-54A5-44B1-B392-800019963A29}" presName="node" presStyleLbl="node1" presStyleIdx="4" presStyleCnt="6">
        <dgm:presLayoutVars>
          <dgm:bulletEnabled val="1"/>
        </dgm:presLayoutVars>
      </dgm:prSet>
      <dgm:spPr/>
    </dgm:pt>
    <dgm:pt modelId="{FEEAB6CB-4D29-4213-BBB1-4AB01652BD4C}" type="pres">
      <dgm:prSet presAssocID="{8DCF2AFD-299C-41AD-B2D9-2E4FC733182F}" presName="sibTrans" presStyleCnt="0"/>
      <dgm:spPr/>
    </dgm:pt>
    <dgm:pt modelId="{BFE7073F-B74F-48F2-B38C-DCE4DEA005AB}" type="pres">
      <dgm:prSet presAssocID="{FCF08CC2-E598-47B4-B2F8-0D939670CBAC}" presName="node" presStyleLbl="node1" presStyleIdx="5" presStyleCnt="6">
        <dgm:presLayoutVars>
          <dgm:bulletEnabled val="1"/>
        </dgm:presLayoutVars>
      </dgm:prSet>
      <dgm:spPr/>
    </dgm:pt>
  </dgm:ptLst>
  <dgm:cxnLst>
    <dgm:cxn modelId="{C6C4B111-2C2D-4F95-ACE2-80D6694AC1DB}" type="presOf" srcId="{C653F5EB-B6CE-44D2-82D2-F7651912B0CE}" destId="{E334685A-2BED-45AA-908B-6AED06C7F7F7}" srcOrd="0" destOrd="0" presId="urn:microsoft.com/office/officeart/2005/8/layout/default"/>
    <dgm:cxn modelId="{0CB0EF21-D642-45CD-9092-AF4423EAFECC}" srcId="{19A33A66-E0C8-4032-9548-5629CDE2C760}" destId="{7A29E189-34FD-411F-B326-627ED3B6478F}" srcOrd="2" destOrd="0" parTransId="{D9111684-AE55-409E-970B-A36B7DE3C9E0}" sibTransId="{B15642FF-FB15-4413-9535-D1616B65DA99}"/>
    <dgm:cxn modelId="{E90C5749-50CD-4E54-8525-E317144C67F8}" type="presOf" srcId="{FCF08CC2-E598-47B4-B2F8-0D939670CBAC}" destId="{BFE7073F-B74F-48F2-B38C-DCE4DEA005AB}" srcOrd="0" destOrd="0" presId="urn:microsoft.com/office/officeart/2005/8/layout/default"/>
    <dgm:cxn modelId="{B0BAFF50-0790-4129-8889-BD30B17811F5}" srcId="{19A33A66-E0C8-4032-9548-5629CDE2C760}" destId="{3289ED93-54A5-44B1-B392-800019963A29}" srcOrd="4" destOrd="0" parTransId="{149CAC7D-B29F-4A1C-8929-E3C7CBA02C19}" sibTransId="{8DCF2AFD-299C-41AD-B2D9-2E4FC733182F}"/>
    <dgm:cxn modelId="{CA470574-8574-43E1-A938-216463D20F8C}" type="presOf" srcId="{19A33A66-E0C8-4032-9548-5629CDE2C760}" destId="{93D98DBC-C3B3-4DD8-BA40-D7581CFFBBE2}" srcOrd="0" destOrd="0" presId="urn:microsoft.com/office/officeart/2005/8/layout/default"/>
    <dgm:cxn modelId="{1C5CB977-ABF3-4ADC-9B78-C5AB523430AD}" srcId="{19A33A66-E0C8-4032-9548-5629CDE2C760}" destId="{BBA201F9-D601-4AB6-96A2-CCAF0519BA19}" srcOrd="3" destOrd="0" parTransId="{9533A290-16EB-4826-9808-F035CFD818AD}" sibTransId="{B4040900-D094-404C-A333-D07A7B58FB78}"/>
    <dgm:cxn modelId="{AB64827E-A60B-476A-B158-180DC80988E4}" type="presOf" srcId="{66356BB3-70A6-427D-9D27-D05615A604FF}" destId="{EB4EF5A1-A93A-48E2-ADB0-ACB6CBFFEF94}" srcOrd="0" destOrd="0" presId="urn:microsoft.com/office/officeart/2005/8/layout/default"/>
    <dgm:cxn modelId="{9D0A2AAE-3484-488F-9B1E-6EDB56FCBEEF}" srcId="{19A33A66-E0C8-4032-9548-5629CDE2C760}" destId="{66356BB3-70A6-427D-9D27-D05615A604FF}" srcOrd="1" destOrd="0" parTransId="{871F443D-4F55-42AE-AE36-A3F9FED3AED1}" sibTransId="{565C6097-4D9E-4D98-8319-D349940B498E}"/>
    <dgm:cxn modelId="{F8641CB0-8951-4BB4-B990-CCDE5478B9A6}" srcId="{19A33A66-E0C8-4032-9548-5629CDE2C760}" destId="{C653F5EB-B6CE-44D2-82D2-F7651912B0CE}" srcOrd="0" destOrd="0" parTransId="{B62358F0-CCDC-400F-A54C-44CFD3175F20}" sibTransId="{4E97E085-A31E-418B-8EFE-E409E2D89344}"/>
    <dgm:cxn modelId="{F1EE3CC2-5C4E-437A-8973-98FA703E9E60}" type="presOf" srcId="{BBA201F9-D601-4AB6-96A2-CCAF0519BA19}" destId="{59124472-A60A-4C77-B8EB-489B30A939DF}" srcOrd="0" destOrd="0" presId="urn:microsoft.com/office/officeart/2005/8/layout/default"/>
    <dgm:cxn modelId="{6D48DED4-54DC-4685-AD50-1A6240EC6289}" type="presOf" srcId="{3289ED93-54A5-44B1-B392-800019963A29}" destId="{552C2910-D733-4C29-B50F-429DAD61BA6B}" srcOrd="0" destOrd="0" presId="urn:microsoft.com/office/officeart/2005/8/layout/default"/>
    <dgm:cxn modelId="{D27D8CE9-1C8B-4364-A484-C04CC7AD4E33}" type="presOf" srcId="{7A29E189-34FD-411F-B326-627ED3B6478F}" destId="{CDFC4B0F-4A8A-4701-A14E-45DB129F7129}" srcOrd="0" destOrd="0" presId="urn:microsoft.com/office/officeart/2005/8/layout/default"/>
    <dgm:cxn modelId="{4516B0F4-A74A-4119-BE6E-0163EBEAF9F7}" srcId="{19A33A66-E0C8-4032-9548-5629CDE2C760}" destId="{FCF08CC2-E598-47B4-B2F8-0D939670CBAC}" srcOrd="5" destOrd="0" parTransId="{C3FEE1E7-83D6-449A-BF7C-BF67E8B5057B}" sibTransId="{2F687B16-6B3E-4B9C-82E3-C83E12F86BF4}"/>
    <dgm:cxn modelId="{21F10CE1-C0E4-4DFF-85AA-AD542260963D}" type="presParOf" srcId="{93D98DBC-C3B3-4DD8-BA40-D7581CFFBBE2}" destId="{E334685A-2BED-45AA-908B-6AED06C7F7F7}" srcOrd="0" destOrd="0" presId="urn:microsoft.com/office/officeart/2005/8/layout/default"/>
    <dgm:cxn modelId="{ED53BEC1-58AA-48A7-9D18-9796AFF64EA7}" type="presParOf" srcId="{93D98DBC-C3B3-4DD8-BA40-D7581CFFBBE2}" destId="{1FAE9202-8D78-4272-BA61-62EE8AD19E5B}" srcOrd="1" destOrd="0" presId="urn:microsoft.com/office/officeart/2005/8/layout/default"/>
    <dgm:cxn modelId="{AF6D28FF-5D55-4D16-B00A-51F612320F24}" type="presParOf" srcId="{93D98DBC-C3B3-4DD8-BA40-D7581CFFBBE2}" destId="{EB4EF5A1-A93A-48E2-ADB0-ACB6CBFFEF94}" srcOrd="2" destOrd="0" presId="urn:microsoft.com/office/officeart/2005/8/layout/default"/>
    <dgm:cxn modelId="{8F8EC2E2-173E-468C-858F-DA5489FC0ECA}" type="presParOf" srcId="{93D98DBC-C3B3-4DD8-BA40-D7581CFFBBE2}" destId="{42928180-BBEB-4129-A286-47B4E0DDBE4F}" srcOrd="3" destOrd="0" presId="urn:microsoft.com/office/officeart/2005/8/layout/default"/>
    <dgm:cxn modelId="{B1AD1DA7-286F-46B4-93B1-E69FB6D5441E}" type="presParOf" srcId="{93D98DBC-C3B3-4DD8-BA40-D7581CFFBBE2}" destId="{CDFC4B0F-4A8A-4701-A14E-45DB129F7129}" srcOrd="4" destOrd="0" presId="urn:microsoft.com/office/officeart/2005/8/layout/default"/>
    <dgm:cxn modelId="{0A050BB5-E64F-4CBA-8AB4-CFD07BC97AA8}" type="presParOf" srcId="{93D98DBC-C3B3-4DD8-BA40-D7581CFFBBE2}" destId="{46B9C5C5-32DC-4213-9E87-A4290DAE344B}" srcOrd="5" destOrd="0" presId="urn:microsoft.com/office/officeart/2005/8/layout/default"/>
    <dgm:cxn modelId="{5F31E51A-CA1D-40C3-8330-7C30ABCEE64B}" type="presParOf" srcId="{93D98DBC-C3B3-4DD8-BA40-D7581CFFBBE2}" destId="{59124472-A60A-4C77-B8EB-489B30A939DF}" srcOrd="6" destOrd="0" presId="urn:microsoft.com/office/officeart/2005/8/layout/default"/>
    <dgm:cxn modelId="{BDBE8221-155C-45D5-8A50-B59C09EC4F67}" type="presParOf" srcId="{93D98DBC-C3B3-4DD8-BA40-D7581CFFBBE2}" destId="{D1DBB9D1-7C7C-400A-BEF4-C2E7AD403D7F}" srcOrd="7" destOrd="0" presId="urn:microsoft.com/office/officeart/2005/8/layout/default"/>
    <dgm:cxn modelId="{AA617B4C-D03A-4E77-BFDC-E52CA377C324}" type="presParOf" srcId="{93D98DBC-C3B3-4DD8-BA40-D7581CFFBBE2}" destId="{552C2910-D733-4C29-B50F-429DAD61BA6B}" srcOrd="8" destOrd="0" presId="urn:microsoft.com/office/officeart/2005/8/layout/default"/>
    <dgm:cxn modelId="{E3D17B6A-51C6-4B26-AC20-EFF87939C090}" type="presParOf" srcId="{93D98DBC-C3B3-4DD8-BA40-D7581CFFBBE2}" destId="{FEEAB6CB-4D29-4213-BBB1-4AB01652BD4C}" srcOrd="9" destOrd="0" presId="urn:microsoft.com/office/officeart/2005/8/layout/default"/>
    <dgm:cxn modelId="{121A6722-39BC-435C-8C63-F62CA7FE6D04}" type="presParOf" srcId="{93D98DBC-C3B3-4DD8-BA40-D7581CFFBBE2}" destId="{BFE7073F-B74F-48F2-B38C-DCE4DEA005A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9F11EA-552D-4B68-8117-AFA54BD221E5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C11570-BEB0-4C9B-9690-A491CD01EB5B}">
      <dsp:nvSpPr>
        <dsp:cNvPr id="0" name=""/>
        <dsp:cNvSpPr/>
      </dsp:nvSpPr>
      <dsp:spPr>
        <a:xfrm rot="8100000">
          <a:off x="68112" y="501406"/>
          <a:ext cx="319993" cy="319993"/>
        </a:xfrm>
        <a:prstGeom prst="teardrop">
          <a:avLst>
            <a:gd name="adj" fmla="val 11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B466883-DD52-47D6-A1A7-43338267D065}">
      <dsp:nvSpPr>
        <dsp:cNvPr id="0" name=""/>
        <dsp:cNvSpPr/>
      </dsp:nvSpPr>
      <dsp:spPr>
        <a:xfrm>
          <a:off x="103661" y="536955"/>
          <a:ext cx="248896" cy="248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38381A-3684-442D-A926-9329467B7026}">
      <dsp:nvSpPr>
        <dsp:cNvPr id="0" name=""/>
        <dsp:cNvSpPr/>
      </dsp:nvSpPr>
      <dsp:spPr>
        <a:xfrm>
          <a:off x="454379" y="887672"/>
          <a:ext cx="3498086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 1995 – The Executive President of the country established the Presidential Task Force on alcohol and  tobacco.</a:t>
          </a:r>
        </a:p>
      </dsp:txBody>
      <dsp:txXfrm>
        <a:off x="454379" y="887672"/>
        <a:ext cx="3498086" cy="1287996"/>
      </dsp:txXfrm>
    </dsp:sp>
    <dsp:sp modelId="{C9B2D520-BE0E-48F7-90D1-5DB20C854719}">
      <dsp:nvSpPr>
        <dsp:cNvPr id="0" name=""/>
        <dsp:cNvSpPr/>
      </dsp:nvSpPr>
      <dsp:spPr>
        <a:xfrm>
          <a:off x="454379" y="435133"/>
          <a:ext cx="3498086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1995</a:t>
          </a:r>
        </a:p>
      </dsp:txBody>
      <dsp:txXfrm>
        <a:off x="454379" y="435133"/>
        <a:ext cx="3498086" cy="452539"/>
      </dsp:txXfrm>
    </dsp:sp>
    <dsp:sp modelId="{CAD19763-1010-4FBD-AB14-093CE1AC08E9}">
      <dsp:nvSpPr>
        <dsp:cNvPr id="0" name=""/>
        <dsp:cNvSpPr/>
      </dsp:nvSpPr>
      <dsp:spPr>
        <a:xfrm>
          <a:off x="228109" y="887672"/>
          <a:ext cx="0" cy="1287996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DC56AC-CE63-4D8F-8C8C-6DCA7140491C}">
      <dsp:nvSpPr>
        <dsp:cNvPr id="0" name=""/>
        <dsp:cNvSpPr/>
      </dsp:nvSpPr>
      <dsp:spPr>
        <a:xfrm>
          <a:off x="186507" y="2134940"/>
          <a:ext cx="81457" cy="8145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833409C-9403-46A7-AA96-EB917C132938}">
      <dsp:nvSpPr>
        <dsp:cNvPr id="0" name=""/>
        <dsp:cNvSpPr/>
      </dsp:nvSpPr>
      <dsp:spPr>
        <a:xfrm rot="18900000">
          <a:off x="2167232" y="3529937"/>
          <a:ext cx="319993" cy="319993"/>
        </a:xfrm>
        <a:prstGeom prst="teardrop">
          <a:avLst>
            <a:gd name="adj" fmla="val 115000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8F55124-46E9-4FB7-9C96-C7AA01E5FDDC}">
      <dsp:nvSpPr>
        <dsp:cNvPr id="0" name=""/>
        <dsp:cNvSpPr/>
      </dsp:nvSpPr>
      <dsp:spPr>
        <a:xfrm>
          <a:off x="2202780" y="3565486"/>
          <a:ext cx="248896" cy="248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0E5935-D8FD-4782-8C34-8D2B3298F31E}">
      <dsp:nvSpPr>
        <dsp:cNvPr id="0" name=""/>
        <dsp:cNvSpPr/>
      </dsp:nvSpPr>
      <dsp:spPr>
        <a:xfrm>
          <a:off x="2553498" y="2175669"/>
          <a:ext cx="3498086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 1997 – The Presidential Task Force  submitted the policy proposal to the President</a:t>
          </a:r>
        </a:p>
      </dsp:txBody>
      <dsp:txXfrm>
        <a:off x="2553498" y="2175669"/>
        <a:ext cx="3498086" cy="1287996"/>
      </dsp:txXfrm>
    </dsp:sp>
    <dsp:sp modelId="{53868DE1-7836-4825-B73C-DA7E3000E520}">
      <dsp:nvSpPr>
        <dsp:cNvPr id="0" name=""/>
        <dsp:cNvSpPr/>
      </dsp:nvSpPr>
      <dsp:spPr>
        <a:xfrm>
          <a:off x="2553498" y="3463665"/>
          <a:ext cx="3498086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1997</a:t>
          </a:r>
        </a:p>
      </dsp:txBody>
      <dsp:txXfrm>
        <a:off x="2553498" y="3463665"/>
        <a:ext cx="3498086" cy="452539"/>
      </dsp:txXfrm>
    </dsp:sp>
    <dsp:sp modelId="{FAF64FB0-9016-4867-9C42-D5C20304585C}">
      <dsp:nvSpPr>
        <dsp:cNvPr id="0" name=""/>
        <dsp:cNvSpPr/>
      </dsp:nvSpPr>
      <dsp:spPr>
        <a:xfrm>
          <a:off x="2327228" y="2175669"/>
          <a:ext cx="0" cy="1287996"/>
        </a:xfrm>
        <a:prstGeom prst="line">
          <a:avLst/>
        </a:prstGeom>
        <a:noFill/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2E2DC8-EF68-4B28-AF11-B690D974FF9C}">
      <dsp:nvSpPr>
        <dsp:cNvPr id="0" name=""/>
        <dsp:cNvSpPr/>
      </dsp:nvSpPr>
      <dsp:spPr>
        <a:xfrm>
          <a:off x="2285627" y="2134940"/>
          <a:ext cx="81457" cy="81457"/>
        </a:xfrm>
        <a:prstGeom prst="ellipse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1993A4F-052F-4E2A-8566-24224B27FDD4}">
      <dsp:nvSpPr>
        <dsp:cNvPr id="0" name=""/>
        <dsp:cNvSpPr/>
      </dsp:nvSpPr>
      <dsp:spPr>
        <a:xfrm rot="8100000">
          <a:off x="4266351" y="501406"/>
          <a:ext cx="319993" cy="319993"/>
        </a:xfrm>
        <a:prstGeom prst="teardrop">
          <a:avLst>
            <a:gd name="adj" fmla="val 115000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9094A84-ACCE-4065-8AA0-F48A82015155}">
      <dsp:nvSpPr>
        <dsp:cNvPr id="0" name=""/>
        <dsp:cNvSpPr/>
      </dsp:nvSpPr>
      <dsp:spPr>
        <a:xfrm>
          <a:off x="4301899" y="536955"/>
          <a:ext cx="248896" cy="248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00087C-FC24-4E63-9785-EF7BD4404657}">
      <dsp:nvSpPr>
        <dsp:cNvPr id="0" name=""/>
        <dsp:cNvSpPr/>
      </dsp:nvSpPr>
      <dsp:spPr>
        <a:xfrm>
          <a:off x="4652617" y="887672"/>
          <a:ext cx="3498086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 period of no action</a:t>
          </a:r>
        </a:p>
      </dsp:txBody>
      <dsp:txXfrm>
        <a:off x="4652617" y="887672"/>
        <a:ext cx="3498086" cy="1287996"/>
      </dsp:txXfrm>
    </dsp:sp>
    <dsp:sp modelId="{F3C52567-8F5D-4740-8351-8B52AD51C143}">
      <dsp:nvSpPr>
        <dsp:cNvPr id="0" name=""/>
        <dsp:cNvSpPr/>
      </dsp:nvSpPr>
      <dsp:spPr>
        <a:xfrm>
          <a:off x="4652617" y="435133"/>
          <a:ext cx="3498086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1998–2000</a:t>
          </a:r>
        </a:p>
      </dsp:txBody>
      <dsp:txXfrm>
        <a:off x="4652617" y="435133"/>
        <a:ext cx="3498086" cy="452539"/>
      </dsp:txXfrm>
    </dsp:sp>
    <dsp:sp modelId="{D209BAEA-29C5-490E-A576-BCB46F0045CF}">
      <dsp:nvSpPr>
        <dsp:cNvPr id="0" name=""/>
        <dsp:cNvSpPr/>
      </dsp:nvSpPr>
      <dsp:spPr>
        <a:xfrm>
          <a:off x="4426348" y="887672"/>
          <a:ext cx="0" cy="1287996"/>
        </a:xfrm>
        <a:prstGeom prst="line">
          <a:avLst/>
        </a:prstGeom>
        <a:noFill/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25D039-0F6D-4AAA-911F-D33ECC9C2AFF}">
      <dsp:nvSpPr>
        <dsp:cNvPr id="0" name=""/>
        <dsp:cNvSpPr/>
      </dsp:nvSpPr>
      <dsp:spPr>
        <a:xfrm>
          <a:off x="4384746" y="2134940"/>
          <a:ext cx="81457" cy="81457"/>
        </a:xfrm>
        <a:prstGeom prst="ellipse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D4FA2D4-3DF6-48D8-8F7C-59AB8FDC5673}">
      <dsp:nvSpPr>
        <dsp:cNvPr id="0" name=""/>
        <dsp:cNvSpPr/>
      </dsp:nvSpPr>
      <dsp:spPr>
        <a:xfrm rot="18900000">
          <a:off x="6365470" y="3529937"/>
          <a:ext cx="319993" cy="319993"/>
        </a:xfrm>
        <a:prstGeom prst="teardrop">
          <a:avLst>
            <a:gd name="adj" fmla="val 115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5B459DB-199F-4480-B979-B7BB283BCD76}">
      <dsp:nvSpPr>
        <dsp:cNvPr id="0" name=""/>
        <dsp:cNvSpPr/>
      </dsp:nvSpPr>
      <dsp:spPr>
        <a:xfrm>
          <a:off x="6401019" y="3565486"/>
          <a:ext cx="248896" cy="248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3C1E64-67D8-4593-8355-CCF6C66C23ED}">
      <dsp:nvSpPr>
        <dsp:cNvPr id="0" name=""/>
        <dsp:cNvSpPr/>
      </dsp:nvSpPr>
      <dsp:spPr>
        <a:xfrm>
          <a:off x="6751736" y="2175669"/>
          <a:ext cx="3498086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 the year 2000 – The bill was presented to the cabinet.</a:t>
          </a:r>
        </a:p>
      </dsp:txBody>
      <dsp:txXfrm>
        <a:off x="6751736" y="2175669"/>
        <a:ext cx="3498086" cy="1287996"/>
      </dsp:txXfrm>
    </dsp:sp>
    <dsp:sp modelId="{2D751765-3F9C-452A-B93C-BE094FD188EB}">
      <dsp:nvSpPr>
        <dsp:cNvPr id="0" name=""/>
        <dsp:cNvSpPr/>
      </dsp:nvSpPr>
      <dsp:spPr>
        <a:xfrm>
          <a:off x="6751736" y="3463665"/>
          <a:ext cx="3498086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2000</a:t>
          </a:r>
        </a:p>
      </dsp:txBody>
      <dsp:txXfrm>
        <a:off x="6751736" y="3463665"/>
        <a:ext cx="3498086" cy="452539"/>
      </dsp:txXfrm>
    </dsp:sp>
    <dsp:sp modelId="{C7D4B6D9-C48B-401A-9497-06D9C288BD57}">
      <dsp:nvSpPr>
        <dsp:cNvPr id="0" name=""/>
        <dsp:cNvSpPr/>
      </dsp:nvSpPr>
      <dsp:spPr>
        <a:xfrm>
          <a:off x="6525467" y="2175669"/>
          <a:ext cx="0" cy="1287996"/>
        </a:xfrm>
        <a:prstGeom prst="line">
          <a:avLst/>
        </a:prstGeom>
        <a:noFill/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6D6447-0A66-4FEB-962E-D103AA714B48}">
      <dsp:nvSpPr>
        <dsp:cNvPr id="0" name=""/>
        <dsp:cNvSpPr/>
      </dsp:nvSpPr>
      <dsp:spPr>
        <a:xfrm>
          <a:off x="6483865" y="2134940"/>
          <a:ext cx="81457" cy="81457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293493-B949-4BD1-931E-C0E39D8C9649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189337-FAD9-4F7C-A4E5-48D8C2E0A4AF}">
      <dsp:nvSpPr>
        <dsp:cNvPr id="0" name=""/>
        <dsp:cNvSpPr/>
      </dsp:nvSpPr>
      <dsp:spPr>
        <a:xfrm>
          <a:off x="0" y="212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In October 2000, the political situation was unstable and consequently another election was held.   </a:t>
          </a:r>
          <a:br>
            <a:rPr lang="en-US" sz="2300" kern="1200" dirty="0"/>
          </a:br>
          <a:endParaRPr lang="en-US" sz="2300" kern="1200" dirty="0"/>
        </a:p>
      </dsp:txBody>
      <dsp:txXfrm>
        <a:off x="0" y="2124"/>
        <a:ext cx="10515600" cy="1449029"/>
      </dsp:txXfrm>
    </dsp:sp>
    <dsp:sp modelId="{3C609465-ADA9-44ED-9015-153C93D359DE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F911C3-BACF-432B-B257-9AF4FBE964CC}">
      <dsp:nvSpPr>
        <dsp:cNvPr id="0" name=""/>
        <dsp:cNvSpPr/>
      </dsp:nvSpPr>
      <dsp:spPr>
        <a:xfrm>
          <a:off x="0" y="145115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In the middle of 2001, the bill was submitted to the cabinet for approval but again the parliament was dissolved &amp; the UNP (Opposition) government came into power.  </a:t>
          </a:r>
          <a:br>
            <a:rPr lang="en-US" sz="2300" kern="1200" dirty="0"/>
          </a:br>
          <a:endParaRPr lang="en-US" sz="2300" kern="1200" dirty="0"/>
        </a:p>
      </dsp:txBody>
      <dsp:txXfrm>
        <a:off x="0" y="1451154"/>
        <a:ext cx="10515600" cy="1449029"/>
      </dsp:txXfrm>
    </dsp:sp>
    <dsp:sp modelId="{6DF65195-D930-400F-ADF7-604D1B6F2A0E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F6E818-2677-4111-8069-63D47ED8D5D5}">
      <dsp:nvSpPr>
        <dsp:cNvPr id="0" name=""/>
        <dsp:cNvSpPr/>
      </dsp:nvSpPr>
      <dsp:spPr>
        <a:xfrm>
          <a:off x="0" y="2900183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Ratification of the FCTC by Sri Lanka</a:t>
          </a:r>
        </a:p>
      </dsp:txBody>
      <dsp:txXfrm>
        <a:off x="0" y="2900183"/>
        <a:ext cx="10515600" cy="14490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1EB44B-FF7B-4311-BF37-6E77924B29B3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471AA3-C796-43F1-99BA-19D8F0D6608C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Re–emergence as "private member’s bill” &amp; being challenged at the supreme court of Sri Lanka in 2005/ 2006</a:t>
          </a:r>
          <a:br>
            <a:rPr lang="en-US" sz="2200" kern="1200"/>
          </a:br>
          <a:endParaRPr lang="en-US" sz="2200" kern="1200"/>
        </a:p>
      </dsp:txBody>
      <dsp:txXfrm>
        <a:off x="0" y="0"/>
        <a:ext cx="6900512" cy="1384035"/>
      </dsp:txXfrm>
    </dsp:sp>
    <dsp:sp modelId="{4444850C-5DFC-4FA7-BF1F-003DFC459339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CB958A-7050-462C-8AD0-81C8613C630B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Won the case and supreme court decided that the Bill is OK to approve according to the constitution of Sri Lanka</a:t>
          </a:r>
          <a:br>
            <a:rPr lang="en-US" sz="2200" kern="1200"/>
          </a:br>
          <a:endParaRPr lang="en-US" sz="2200" kern="1200"/>
        </a:p>
      </dsp:txBody>
      <dsp:txXfrm>
        <a:off x="0" y="1384035"/>
        <a:ext cx="6900512" cy="1384035"/>
      </dsp:txXfrm>
    </dsp:sp>
    <dsp:sp modelId="{33864A4C-70DB-436B-80D4-5DB0C5159536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5FA4E8-FC2F-4401-B128-88807002D59F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An amended "BILL” was presented to the parliament by the Hon. Minister of Health</a:t>
          </a:r>
          <a:br>
            <a:rPr lang="en-US" sz="2200" kern="1200"/>
          </a:br>
          <a:endParaRPr lang="en-US" sz="2200" kern="1200"/>
        </a:p>
      </dsp:txBody>
      <dsp:txXfrm>
        <a:off x="0" y="2768070"/>
        <a:ext cx="6900512" cy="1384035"/>
      </dsp:txXfrm>
    </dsp:sp>
    <dsp:sp modelId="{7332F07D-8655-4A97-A723-30165924E1C9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57F6F1-6480-4628-A378-BFF7E3CF3B42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Effective from December 2006</a:t>
          </a:r>
        </a:p>
      </dsp:txBody>
      <dsp:txXfrm>
        <a:off x="0" y="4152105"/>
        <a:ext cx="6900512" cy="13840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34685A-2BED-45AA-908B-6AED06C7F7F7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Understand that industry interferences occur on every occasion, especially during policy formulation and implementation. </a:t>
          </a:r>
        </a:p>
      </dsp:txBody>
      <dsp:txXfrm>
        <a:off x="0" y="39687"/>
        <a:ext cx="3286125" cy="1971675"/>
      </dsp:txXfrm>
    </dsp:sp>
    <dsp:sp modelId="{EB4EF5A1-A93A-48E2-ADB0-ACB6CBFFEF94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To identify and counter-attack such undue interferences, communities should be act as watch dogs and vigilant about the alcohol industry activities.</a:t>
          </a:r>
        </a:p>
      </dsp:txBody>
      <dsp:txXfrm>
        <a:off x="3614737" y="39687"/>
        <a:ext cx="3286125" cy="1971675"/>
      </dsp:txXfrm>
    </dsp:sp>
    <dsp:sp modelId="{CDFC4B0F-4A8A-4701-A14E-45DB129F7129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The involvement of academics and professionals engage with policy formulation and implementation is very important. </a:t>
          </a:r>
        </a:p>
      </dsp:txBody>
      <dsp:txXfrm>
        <a:off x="7229475" y="39687"/>
        <a:ext cx="3286125" cy="1971675"/>
      </dsp:txXfrm>
    </dsp:sp>
    <dsp:sp modelId="{59124472-A60A-4C77-B8EB-489B30A939DF}">
      <dsp:nvSpPr>
        <dsp:cNvPr id="0" name=""/>
        <dsp:cNvSpPr/>
      </dsp:nvSpPr>
      <dsp:spPr>
        <a:xfrm>
          <a:off x="0" y="2339975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Continuous lobbying of political parties is crucial in effective formulation and implementation of alcohol control policies </a:t>
          </a:r>
        </a:p>
      </dsp:txBody>
      <dsp:txXfrm>
        <a:off x="0" y="2339975"/>
        <a:ext cx="3286125" cy="1971675"/>
      </dsp:txXfrm>
    </dsp:sp>
    <dsp:sp modelId="{552C2910-D733-4C29-B50F-429DAD61BA6B}">
      <dsp:nvSpPr>
        <dsp:cNvPr id="0" name=""/>
        <dsp:cNvSpPr/>
      </dsp:nvSpPr>
      <dsp:spPr>
        <a:xfrm>
          <a:off x="3614737" y="2339975"/>
          <a:ext cx="3286125" cy="197167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Social media and proper media should be continuously utilized to informed general public regarding the importance of alcohol control policies.  </a:t>
          </a:r>
        </a:p>
      </dsp:txBody>
      <dsp:txXfrm>
        <a:off x="3614737" y="2339975"/>
        <a:ext cx="3286125" cy="1971675"/>
      </dsp:txXfrm>
    </dsp:sp>
    <dsp:sp modelId="{BFE7073F-B74F-48F2-B38C-DCE4DEA005AB}">
      <dsp:nvSpPr>
        <dsp:cNvPr id="0" name=""/>
        <dsp:cNvSpPr/>
      </dsp:nvSpPr>
      <dsp:spPr>
        <a:xfrm>
          <a:off x="7229475" y="2339975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Obtaining active involvement of civil society, academics, professionals, policy makers and politicians involved in different capacities.</a:t>
          </a:r>
        </a:p>
      </dsp:txBody>
      <dsp:txXfrm>
        <a:off x="7229475" y="2339975"/>
        <a:ext cx="3286125" cy="1971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7CA6B-3078-4D00-8296-7082E132C4D6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6A755-9C9E-42A1-97D8-63A5E018D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76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6A755-9C9E-42A1-97D8-63A5E018D8A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49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6A755-9C9E-42A1-97D8-63A5E018D8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29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6A755-9C9E-42A1-97D8-63A5E018D8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2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6A755-9C9E-42A1-97D8-63A5E018D8A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137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6A755-9C9E-42A1-97D8-63A5E018D8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560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6A755-9C9E-42A1-97D8-63A5E018D8A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63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6A755-9C9E-42A1-97D8-63A5E018D8A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851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6A755-9C9E-42A1-97D8-63A5E018D8A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146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6A755-9C9E-42A1-97D8-63A5E018D8A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5845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6A755-9C9E-42A1-97D8-63A5E018D8A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789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6A755-9C9E-42A1-97D8-63A5E018D8A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49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6A755-9C9E-42A1-97D8-63A5E018D8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142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6A755-9C9E-42A1-97D8-63A5E018D8A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9588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6A755-9C9E-42A1-97D8-63A5E018D8A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18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6A755-9C9E-42A1-97D8-63A5E018D8A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773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Now we have a policy;  it's good to know how industry interfered after the act is being implemented.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6A755-9C9E-42A1-97D8-63A5E018D8A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590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6A755-9C9E-42A1-97D8-63A5E018D8A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3060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6A755-9C9E-42A1-97D8-63A5E018D8A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930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6A755-9C9E-42A1-97D8-63A5E018D8A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47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6A755-9C9E-42A1-97D8-63A5E018D8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44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6A755-9C9E-42A1-97D8-63A5E018D8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96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6A755-9C9E-42A1-97D8-63A5E018D8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99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Key factors in the act 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3728DEA-7403-4738-820B-33C7BEDA34D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6A755-9C9E-42A1-97D8-63A5E018D8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110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6A755-9C9E-42A1-97D8-63A5E018D8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77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6A755-9C9E-42A1-97D8-63A5E018D8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562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F98E4-6065-2C6D-1940-A0DF17D80D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86CA0A-D9AE-E6F6-1A42-366455B71F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41D59-4A96-7D24-4355-A6AAD21BE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B8EF-CC08-4BDA-9979-66829AB9418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E31B2-FF34-7D77-201E-A967D4447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95E80-036C-88B0-1DDB-A3F4FB439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8BB8F-710D-47C8-9505-30B00E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75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EB10D-F4B0-2659-8392-F1CC9621E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202EA2-0BC6-A148-CFA9-2787C20E8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6B40A-E680-2BF0-FACA-FE6BBE9E5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B8EF-CC08-4BDA-9979-66829AB9418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C43A4-7046-97CD-340D-CA1DEDAD2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49538-0ABC-1192-3296-9BA96D10B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8BB8F-710D-47C8-9505-30B00E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31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8D7213-CF5C-7FFB-B185-5D4441B2E3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2AF5A2-CA6E-E0FF-693A-49A425637B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8B11D-9E1D-0E9C-8DDE-1AB1F3F40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B8EF-CC08-4BDA-9979-66829AB9418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C8DBC-7A89-A112-77D3-CD9F0AF7D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7BD10-A65F-9EB7-E1DC-7308F041E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8BB8F-710D-47C8-9505-30B00E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64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B9E2E-2730-2ADF-8A71-A43F5E622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9ADF5-DEAA-8A01-9292-E548A671B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F4D58-F456-F907-9B7E-ED4FE951F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B8EF-CC08-4BDA-9979-66829AB9418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47464-2506-0BD6-0EEF-34CDD4D0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451AA-D79E-118E-810F-E43E9C23E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8BB8F-710D-47C8-9505-30B00E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74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DECF6-12E6-3DE8-2B0C-9AF61F914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070B7-B0E7-643D-96D0-6BDE0A4F0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59A9C-0FFE-3997-5ABE-A5498FE25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B8EF-CC08-4BDA-9979-66829AB9418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923BB-A0A8-22DD-B79F-748BC21FC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C4739-C4B4-65E3-7CAE-A07435FE5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8BB8F-710D-47C8-9505-30B00E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09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1E13E-A75F-B5CE-7DC7-3BD2FF9AA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D479B-6651-A940-E863-80AEA8F9C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6D9A3B-072C-CF6F-1D79-DDD5544859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1EC241-F6E5-760E-C7DC-22788C6FB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B8EF-CC08-4BDA-9979-66829AB9418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AAC2B-2B46-B0FC-5D08-0827ACAD2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46599F-B8E1-4A57-4D17-9BB3DF0C0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8BB8F-710D-47C8-9505-30B00E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44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B4787-8166-1AF3-1C22-EA17CB6B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9FEC85-9992-AE82-72FA-6E00BB816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47C03F-4553-8E60-9865-94A4E1144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800F0B-D453-A379-129E-C8DCDE50A1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CCB073-FBF8-A2B0-64AA-8D46C3976B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4C915D-9D59-545C-9A6B-3AD915EC6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B8EF-CC08-4BDA-9979-66829AB9418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FD1CC3-DAF0-62D0-00D6-97C3CF406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3FB5C4-869C-3CFC-D1EA-B92FD30F3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8BB8F-710D-47C8-9505-30B00E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61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4C6CD-4822-ACBA-8FE6-B176B7914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17569D-05A1-6CD3-E6C9-81C36429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B8EF-CC08-4BDA-9979-66829AB9418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6577F-9E4B-FF5D-8681-072FBFCBF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C2F579-3BA3-C68F-845A-D68139BED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8BB8F-710D-47C8-9505-30B00E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76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8831C0-266C-CD15-ABF2-B6CA56A6F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B8EF-CC08-4BDA-9979-66829AB9418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FA6F5D-FD33-C9EF-5A10-A63F5076F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197064-2983-3643-A614-5765ECA96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8BB8F-710D-47C8-9505-30B00E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81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22039-9F55-F48C-FFBD-D3B85EA92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8EA1C-2A41-DF1A-F7EE-F44011153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CAE13-6E66-97AC-7159-A0E87FBDD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38EC79-DD63-D3F8-A771-A5F0BF5A4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B8EF-CC08-4BDA-9979-66829AB9418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7C87FC-C180-2126-C2E2-2830AFA42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315EA-1CFF-65CB-E3C3-9F4536B7E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8BB8F-710D-47C8-9505-30B00E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62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DCD10-815C-4398-BB00-C2800D7FA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82AFA5-FC9E-920B-F043-9A69E20472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42C200-11D6-AE42-5CC4-B12F70FD57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69A4D4-4A3F-91D3-110D-B0E605649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B8EF-CC08-4BDA-9979-66829AB9418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B333-31B5-E1F2-DF28-CBA71DAFF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3EE6C-A9BC-41D3-0E29-EBEFD67B2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8BB8F-710D-47C8-9505-30B00E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100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0B47B0-96C5-8D55-32D8-70727E8F0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9382D-20B0-35B2-6A6E-EC4AC8A05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0A8CB-979F-BD15-6EC3-56C2C147BC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CB8EF-CC08-4BDA-9979-66829AB9418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75AB4-C300-10EA-24DA-52AA1E42DB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332BA-1802-77F4-1C2B-48913E74FA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8BB8F-710D-47C8-9505-30B00E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07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3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E56368-A52E-DF2E-9F67-4AA80814F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115" y="699924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Safeguarding alcohol policies from undue interference: </a:t>
            </a:r>
            <a:br>
              <a:rPr lang="en-US" sz="48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</a:br>
            <a:r>
              <a:rPr lang="en-US" sz="4800" b="1" i="0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Lesson from Sri Lanka </a:t>
            </a:r>
            <a:endParaRPr lang="en-US" sz="4800" dirty="0">
              <a:solidFill>
                <a:srgbClr val="FFC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630C4E-91C6-9C6F-FA36-DC4DF7FA254C}"/>
              </a:ext>
            </a:extLst>
          </p:cNvPr>
          <p:cNvSpPr txBox="1"/>
          <p:nvPr/>
        </p:nvSpPr>
        <p:spPr>
          <a:xfrm>
            <a:off x="6617106" y="5603298"/>
            <a:ext cx="5574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Sampath De Seram – Director Finance and Admin</a:t>
            </a:r>
          </a:p>
          <a:p>
            <a:pPr algn="r"/>
            <a:r>
              <a:rPr lang="en-US" dirty="0"/>
              <a:t>Alcohol and Drug Information Center Sri Lanka  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54D7001-382B-5290-0DC2-0249273AC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6" y="6371802"/>
            <a:ext cx="1692613" cy="47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27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F39723-326D-DA19-F132-CF8D17E12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3. Act will ruin the government tax income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9867A4-6A87-28E6-D8CD-2A180C85A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36601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Translation summary of the paper article </a:t>
            </a:r>
          </a:p>
          <a:p>
            <a:pPr marL="0" indent="0">
              <a:buNone/>
            </a:pPr>
            <a:r>
              <a:rPr lang="en-US" sz="2200" dirty="0"/>
              <a:t> </a:t>
            </a:r>
          </a:p>
          <a:p>
            <a:pPr marL="0" indent="0">
              <a:buNone/>
            </a:pPr>
            <a:r>
              <a:rPr lang="en-US" sz="2200" dirty="0"/>
              <a:t>Proposed national authority will ruin the government income  </a:t>
            </a:r>
            <a:br>
              <a:rPr lang="en-US" sz="2400" dirty="0"/>
            </a:br>
            <a:br>
              <a:rPr lang="en-US" sz="2200" dirty="0"/>
            </a:br>
            <a:r>
              <a:rPr lang="en-US" sz="2200" dirty="0"/>
              <a:t>Petition to the Supreme Court by Cargills (Ceylon) PLC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F06059-7580-77AA-A103-ECF1203D7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600" y="2060274"/>
            <a:ext cx="6515328" cy="417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09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F39723-326D-DA19-F132-CF8D17E12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4. Threating government that their employees will lose their jobs 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EAC8CAA0-8203-C0B7-EC21-067BD3E32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496310"/>
            <a:ext cx="6412887" cy="1839824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3697DC-EDDE-BF7F-4AF7-0C325E294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133" y="2148524"/>
            <a:ext cx="2511594" cy="459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7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9A82EF-0C83-5179-C64C-A27ADEE10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5. Shut down depots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A65EC14-8184-84AB-A9A6-C93E6816A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888" y="2426818"/>
            <a:ext cx="4121275" cy="399763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9B79FD3-3049-A6A8-B612-CFEB688FB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5073" y="2438763"/>
            <a:ext cx="5455917" cy="397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82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9A82EF-0C83-5179-C64C-A27ADEE10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6. Tourism Industry will be affected </a:t>
            </a:r>
            <a:endParaRPr lang="en-US" sz="5400" dirty="0">
              <a:solidFill>
                <a:srgbClr val="FFFFFF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7A5D31C-ADC5-AC51-599A-1B8989122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887" y="1970310"/>
            <a:ext cx="4395033" cy="491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28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F39723-326D-DA19-F132-CF8D17E12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7. Illicit market will rise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AAA649-4E31-F30B-8ECF-DFBAC8E8F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79" y="2311602"/>
            <a:ext cx="4328535" cy="2446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519ED3-5BCB-06EA-3EF1-AF857319B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680" y="2265882"/>
            <a:ext cx="4785775" cy="1958510"/>
          </a:xfrm>
          <a:prstGeom prst="rect">
            <a:avLst/>
          </a:prstGeom>
        </p:spPr>
      </p:pic>
      <p:pic>
        <p:nvPicPr>
          <p:cNvPr id="9" name="Picture 4" descr="illicit liquor sri lanka සඳහා පින්තුර ප්‍රතිඵල">
            <a:extLst>
              <a:ext uri="{FF2B5EF4-FFF2-40B4-BE49-F238E27FC236}">
                <a16:creationId xmlns:a16="http://schemas.microsoft.com/office/drawing/2014/main" id="{298A8B8B-B0D3-AB5A-4C17-5D1946E0B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" r="3319" b="15025"/>
          <a:stretch>
            <a:fillRect/>
          </a:stretch>
        </p:blipFill>
        <p:spPr bwMode="auto">
          <a:xfrm>
            <a:off x="4570595" y="3850666"/>
            <a:ext cx="4118779" cy="288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333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9A2A9A-5957-36E1-6C46-88C412A54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100" dirty="0">
                <a:solidFill>
                  <a:schemeClr val="bg1"/>
                </a:solidFill>
              </a:rPr>
              <a:t>8. Alcohol sellers have license, therefor we don’t need further laws </a:t>
            </a:r>
            <a:br>
              <a:rPr lang="en-US" sz="4100" dirty="0">
                <a:solidFill>
                  <a:schemeClr val="bg1"/>
                </a:solidFill>
              </a:rPr>
            </a:br>
            <a:endParaRPr lang="en-US" sz="41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24A1D2D-B563-8A2C-B6B7-43ADE1417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5437" b="-2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3ED01C-40F8-8943-6642-7592EB18AECE}"/>
              </a:ext>
            </a:extLst>
          </p:cNvPr>
          <p:cNvSpPr txBox="1">
            <a:spLocks/>
          </p:cNvSpPr>
          <p:nvPr/>
        </p:nvSpPr>
        <p:spPr>
          <a:xfrm>
            <a:off x="7546848" y="2516777"/>
            <a:ext cx="3803904" cy="36601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Translation summary of the paper article </a:t>
            </a:r>
          </a:p>
          <a:p>
            <a:pPr marL="0"/>
            <a:endParaRPr lang="en-US" sz="2200" dirty="0"/>
          </a:p>
          <a:p>
            <a:pPr marL="0"/>
            <a:r>
              <a:rPr lang="en-US" sz="2200" dirty="0"/>
              <a:t>Petition from Cargills (Ceylon) PLC to the Supreme Court – mentioning that they only sell alcohol products manufactured according to the standards. They don’t need further regulation</a:t>
            </a:r>
          </a:p>
        </p:txBody>
      </p:sp>
    </p:spTree>
    <p:extLst>
      <p:ext uri="{BB962C8B-B14F-4D97-AF65-F5344CB8AC3E}">
        <p14:creationId xmlns:p14="http://schemas.microsoft.com/office/powerpoint/2010/main" val="108037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2B181D-71C8-073A-CAF8-DFB3BC0A9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9. Paid front groups challenged the act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159125-3B57-8508-C52D-23BDA23AEC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13372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BCC7B9B-8E02-B075-ADEF-52E6440FE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366018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Translation summary of the paper article </a:t>
            </a:r>
          </a:p>
          <a:p>
            <a:pPr marL="0" indent="0">
              <a:buNone/>
            </a:pPr>
            <a:r>
              <a:rPr lang="en-US" sz="2200" dirty="0"/>
              <a:t>Consideration of 13 petitions supporting and against the NATA Act by a committee in the Supreme Court</a:t>
            </a:r>
          </a:p>
        </p:txBody>
      </p:sp>
    </p:spTree>
    <p:extLst>
      <p:ext uri="{BB962C8B-B14F-4D97-AF65-F5344CB8AC3E}">
        <p14:creationId xmlns:p14="http://schemas.microsoft.com/office/powerpoint/2010/main" val="2863954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F37BA8-6D75-A507-075B-EA3C3037A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10. Paid media mislead the public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941DE7-F310-B9B4-71B8-B5BB8F8380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5" r="3" b="3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C933DF1-7F3A-8B7F-CE8B-C6F26B0CB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8356" y="2386584"/>
            <a:ext cx="4045385" cy="366018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Translation summary of the paper article </a:t>
            </a:r>
          </a:p>
          <a:p>
            <a:pPr marL="0" indent="0">
              <a:buNone/>
            </a:pPr>
            <a:r>
              <a:rPr lang="en-US" sz="2200" dirty="0"/>
              <a:t>The Supreme Court has come to the decision that the NATA act is against the constitution of Sri Lanka</a:t>
            </a:r>
          </a:p>
        </p:txBody>
      </p:sp>
    </p:spTree>
    <p:extLst>
      <p:ext uri="{BB962C8B-B14F-4D97-AF65-F5344CB8AC3E}">
        <p14:creationId xmlns:p14="http://schemas.microsoft.com/office/powerpoint/2010/main" val="470386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3B8A6984-1230-49D7-B72E-DE41BBFCC0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19110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F39723-326D-DA19-F132-CF8D17E12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But this is the truth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81ADD3D-CCB8-23FA-5C15-1552F0E8EA0A}"/>
              </a:ext>
            </a:extLst>
          </p:cNvPr>
          <p:cNvSpPr txBox="1">
            <a:spLocks/>
          </p:cNvSpPr>
          <p:nvPr/>
        </p:nvSpPr>
        <p:spPr>
          <a:xfrm>
            <a:off x="6335270" y="2276857"/>
            <a:ext cx="5015484" cy="390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Translation: </a:t>
            </a:r>
          </a:p>
          <a:p>
            <a:pPr marL="0" indent="0">
              <a:buNone/>
            </a:pPr>
            <a:r>
              <a:rPr lang="en-US" sz="2200" dirty="0"/>
              <a:t>The Supreme Court has decided that the NATA act is not against the constitution of Sri Lanka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7315F1EE-E3E4-AB8F-71F6-75DC9729A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099265"/>
            <a:ext cx="4097459" cy="4392975"/>
          </a:xfrm>
        </p:spPr>
      </p:pic>
    </p:spTree>
    <p:extLst>
      <p:ext uri="{BB962C8B-B14F-4D97-AF65-F5344CB8AC3E}">
        <p14:creationId xmlns:p14="http://schemas.microsoft.com/office/powerpoint/2010/main" val="2455404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5626BD-4A30-B0FD-7BB9-DF753565C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10. 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Making fun out of the proposed national authority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48D6B8-40EA-82BA-5F5A-3C4ED6CBA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947" y="1966293"/>
            <a:ext cx="5858104" cy="44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11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ADE93E-0436-1B99-F679-93E72F7FCD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3DB8A9-2D90-3B7E-513C-F61355A95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  <a:latin typeface="Century Gothic" pitchFamily="34" charset="0"/>
              </a:rPr>
              <a:t>The history of the process </a:t>
            </a: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D7EAA19-C924-C7D5-69EA-C980AD945C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782521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094415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5A4493-44B7-F927-741F-31369AC32E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16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88EBE2-5E3C-4BB1-744B-3FC457241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Finally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192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E612C7-B066-4023-9D0A-7C54D1E33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4BD11F-3E04-0F99-2875-E22B6D674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637" y="174232"/>
            <a:ext cx="5357150" cy="2384729"/>
          </a:xfrm>
        </p:spPr>
        <p:txBody>
          <a:bodyPr anchor="b">
            <a:normAutofit/>
          </a:bodyPr>
          <a:lstStyle/>
          <a:p>
            <a:r>
              <a:rPr lang="en-US" sz="3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</a:rPr>
              <a:t>The main tactics the alcohol industry uses to interfere in alcohol policy development</a:t>
            </a:r>
            <a:endParaRPr lang="en-US" sz="3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694F1-A051-D9C3-C449-4F27B84C2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0" y="3083622"/>
            <a:ext cx="4011832" cy="2931510"/>
          </a:xfrm>
        </p:spPr>
        <p:txBody>
          <a:bodyPr>
            <a:normAutofit/>
          </a:bodyPr>
          <a:lstStyle/>
          <a:p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</a:rPr>
              <a:t>Delay </a:t>
            </a:r>
          </a:p>
          <a:p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</a:rPr>
              <a:t>Derailed</a:t>
            </a:r>
          </a:p>
          <a:p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</a:rPr>
              <a:t>Divide </a:t>
            </a:r>
          </a:p>
          <a:p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</a:rPr>
              <a:t>Destroy </a:t>
            </a:r>
          </a:p>
          <a:p>
            <a:endParaRPr lang="en-US" sz="1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5AEB04-7462-BAA1-0F1D-D51F75F1423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prstClr val="white"/>
            </a:duotone>
          </a:blip>
          <a:stretch>
            <a:fillRect/>
          </a:stretch>
        </p:blipFill>
        <p:spPr>
          <a:xfrm>
            <a:off x="6135556" y="1808359"/>
            <a:ext cx="3604791" cy="3241282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E87234F-8712-49A7-8442-B24A2E80B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34789" y="0"/>
            <a:ext cx="3057210" cy="6858000"/>
          </a:xfrm>
          <a:custGeom>
            <a:avLst/>
            <a:gdLst>
              <a:gd name="connsiteX0" fmla="*/ 0 w 3057210"/>
              <a:gd name="connsiteY0" fmla="*/ 0 h 6858000"/>
              <a:gd name="connsiteX1" fmla="*/ 3057210 w 3057210"/>
              <a:gd name="connsiteY1" fmla="*/ 0 h 6858000"/>
              <a:gd name="connsiteX2" fmla="*/ 3057210 w 3057210"/>
              <a:gd name="connsiteY2" fmla="*/ 6858000 h 6858000"/>
              <a:gd name="connsiteX3" fmla="*/ 1 w 3057210"/>
              <a:gd name="connsiteY3" fmla="*/ 6858000 h 6858000"/>
              <a:gd name="connsiteX4" fmla="*/ 4006 w 3057210"/>
              <a:gd name="connsiteY4" fmla="*/ 6854853 h 6858000"/>
              <a:gd name="connsiteX5" fmla="*/ 1619628 w 3057210"/>
              <a:gd name="connsiteY5" fmla="*/ 3429000 h 6858000"/>
              <a:gd name="connsiteX6" fmla="*/ 4006 w 3057210"/>
              <a:gd name="connsiteY6" fmla="*/ 31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7210" h="6858000">
                <a:moveTo>
                  <a:pt x="0" y="0"/>
                </a:moveTo>
                <a:lnTo>
                  <a:pt x="3057210" y="0"/>
                </a:lnTo>
                <a:lnTo>
                  <a:pt x="3057210" y="6858000"/>
                </a:lnTo>
                <a:lnTo>
                  <a:pt x="1" y="6858000"/>
                </a:lnTo>
                <a:lnTo>
                  <a:pt x="4006" y="6854853"/>
                </a:lnTo>
                <a:cubicBezTo>
                  <a:pt x="990707" y="6040555"/>
                  <a:pt x="1619628" y="4808224"/>
                  <a:pt x="1619628" y="3429000"/>
                </a:cubicBezTo>
                <a:cubicBezTo>
                  <a:pt x="1619628" y="2049777"/>
                  <a:pt x="990707" y="817446"/>
                  <a:pt x="4006" y="3148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63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BA18A3-AA33-E8E3-9CED-FEC97C9F2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Iskoola Pota" panose="020B0502040204020203" pitchFamily="34" charset="0"/>
              </a:rPr>
              <a:t>As a summary,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FCE60-5BC0-6198-97A4-9E2B64215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skoola Pota" panose="020B0502040204020203" pitchFamily="34" charset="0"/>
              </a:rPr>
              <a:t>The industry continuously uses various unethical strategies to stop or delay implementation of alcohol control policies. 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skoola Pota" panose="020B0502040204020203" pitchFamily="34" charset="0"/>
              </a:rPr>
              <a:t>Aggressive lobbying 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skoola Pota" panose="020B0502040204020203" pitchFamily="34" charset="0"/>
              </a:rPr>
              <a:t>Political interference 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skoola Pota" panose="020B0502040204020203" pitchFamily="34" charset="0"/>
              </a:rPr>
              <a:t>Creating false debates 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skoola Pota" panose="020B0502040204020203" pitchFamily="34" charset="0"/>
              </a:rPr>
              <a:t>Fabricated research regarding alcohol.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skoola Pota" panose="020B0502040204020203" pitchFamily="34" charset="0"/>
              </a:rPr>
              <a:t>Hidden interferences via other front groups </a:t>
            </a:r>
          </a:p>
          <a:p>
            <a:pPr marL="690563" marR="0" indent="16510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Iskoola Pota" panose="020B0502040204020203" pitchFamily="34" charset="0"/>
              </a:rPr>
              <a:t>	 M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skoola Pota" panose="020B0502040204020203" pitchFamily="34" charset="0"/>
              </a:rPr>
              <a:t>edia, </a:t>
            </a:r>
          </a:p>
          <a:p>
            <a:pPr marL="690563" marR="0" indent="16510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skoola Pota" panose="020B0502040204020203" pitchFamily="34" charset="0"/>
              </a:rPr>
              <a:t>	 </a:t>
            </a: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Iskoola Pota" panose="020B0502040204020203" pitchFamily="34" charset="0"/>
              </a:rPr>
              <a:t>lawreys,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Iskoola Pota" panose="020B0502040204020203" pitchFamily="34" charset="0"/>
            </a:endParaRPr>
          </a:p>
          <a:p>
            <a:pPr marL="690563" marR="0" indent="16510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Iskoola Pota" panose="020B0502040204020203" pitchFamily="34" charset="0"/>
              </a:rPr>
              <a:t>	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skoola Pota" panose="020B0502040204020203" pitchFamily="34" charset="0"/>
              </a:rPr>
              <a:t>Film industry, </a:t>
            </a:r>
          </a:p>
          <a:p>
            <a:pPr marL="690563" marR="0" indent="16510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Iskoola Pota" panose="020B0502040204020203" pitchFamily="34" charset="0"/>
              </a:rPr>
              <a:t>	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skoola Pota" panose="020B0502040204020203" pitchFamily="34" charset="0"/>
              </a:rPr>
              <a:t>Tourism industry, </a:t>
            </a:r>
          </a:p>
          <a:p>
            <a:pPr marL="690563" marR="0" indent="16510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Iskoola Pota" panose="020B0502040204020203" pitchFamily="34" charset="0"/>
              </a:rPr>
              <a:t>	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skoola Pota" panose="020B0502040204020203" pitchFamily="34" charset="0"/>
              </a:rPr>
              <a:t>Individual researchers, </a:t>
            </a:r>
          </a:p>
          <a:p>
            <a:pPr marL="690563" marR="0" indent="16510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skoola Pota" panose="020B0502040204020203" pitchFamily="34" charset="0"/>
              </a:rPr>
              <a:t>	Opinion leaders mobilized by the alcohol industry.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99558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BFD59F-88DE-2953-D7C8-108C7EB9BA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04" b="4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34B9E1-BA55-832B-5883-586830A14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After the policy established what was happened ?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17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97A738-6F7F-13DA-4858-435CA9BEB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The Battle is not finished 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36A0B-A428-6943-A78C-3621516EC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200" dirty="0"/>
              <a:t>Come-up with self regulation </a:t>
            </a:r>
          </a:p>
          <a:p>
            <a:r>
              <a:rPr lang="en-US" sz="2200" dirty="0"/>
              <a:t>Providing legal support </a:t>
            </a:r>
          </a:p>
          <a:p>
            <a:r>
              <a:rPr lang="en-US" sz="2200" dirty="0"/>
              <a:t>Giving training for authorized persons</a:t>
            </a:r>
          </a:p>
          <a:p>
            <a:r>
              <a:rPr lang="en-US" sz="2200" dirty="0"/>
              <a:t>Funding for politicians and political parties </a:t>
            </a:r>
          </a:p>
          <a:p>
            <a:r>
              <a:rPr lang="en-US" sz="2200" dirty="0"/>
              <a:t>Create think-tank's and research groups and false research</a:t>
            </a:r>
          </a:p>
          <a:p>
            <a:r>
              <a:rPr lang="en-US" sz="2200" dirty="0"/>
              <a:t>Giving gift for media personals and academics </a:t>
            </a:r>
          </a:p>
          <a:p>
            <a:r>
              <a:rPr lang="en-US" sz="2200" dirty="0"/>
              <a:t>Indirect Promotions </a:t>
            </a:r>
          </a:p>
        </p:txBody>
      </p:sp>
    </p:spTree>
    <p:extLst>
      <p:ext uri="{BB962C8B-B14F-4D97-AF65-F5344CB8AC3E}">
        <p14:creationId xmlns:p14="http://schemas.microsoft.com/office/powerpoint/2010/main" val="3124064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6ECEE03-918F-43ED-A7B3-F1BDE3FCE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CE6CAA-4477-6E52-59AF-4D80F6A23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1"/>
            <a:ext cx="10515600" cy="12702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Introduce self regulation</a:t>
            </a:r>
            <a:b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010B55F0-C448-403A-8231-AD42A7BA2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2682" y="1661139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DE6102-6DB1-08CD-27EB-E4AE82497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26" r="2" b="28071"/>
          <a:stretch/>
        </p:blipFill>
        <p:spPr>
          <a:xfrm>
            <a:off x="510365" y="2604527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6" name="Picture 1" descr="minors 2003.JPG">
            <a:extLst>
              <a:ext uri="{FF2B5EF4-FFF2-40B4-BE49-F238E27FC236}">
                <a16:creationId xmlns:a16="http://schemas.microsoft.com/office/drawing/2014/main" id="{225ADFEE-8376-283D-EA9C-79595ABD29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2" b="17875"/>
          <a:stretch/>
        </p:blipFill>
        <p:spPr bwMode="auto">
          <a:xfrm>
            <a:off x="4333556" y="2604527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opy of 21 Down.jpg">
            <a:extLst>
              <a:ext uri="{FF2B5EF4-FFF2-40B4-BE49-F238E27FC236}">
                <a16:creationId xmlns:a16="http://schemas.microsoft.com/office/drawing/2014/main" id="{D5665EF4-11A4-1E5F-694B-03871492E2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" r="2198" b="4"/>
          <a:stretch/>
        </p:blipFill>
        <p:spPr bwMode="auto">
          <a:xfrm>
            <a:off x="8156747" y="2604528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2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6877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8EF40-AC72-53AF-D80B-24C31BB8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dirty="0"/>
              <a:t>Industry comes with subtle ways to promote their products 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4" descr="Fathers' day Carlsberg promotion.png">
            <a:extLst>
              <a:ext uri="{FF2B5EF4-FFF2-40B4-BE49-F238E27FC236}">
                <a16:creationId xmlns:a16="http://schemas.microsoft.com/office/drawing/2014/main" id="{37032FA3-818B-3DA7-6166-16EC25D3AC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26" r="-1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881026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erson and person playing guitar&#10;&#10;Description automatically generated with low confidence">
            <a:extLst>
              <a:ext uri="{FF2B5EF4-FFF2-40B4-BE49-F238E27FC236}">
                <a16:creationId xmlns:a16="http://schemas.microsoft.com/office/drawing/2014/main" id="{C725A9E7-3B1D-A6A0-E92B-8187798A5E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DB8EB0-8B9F-38EC-C3A3-1144FAFB2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Social media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850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A6AD7-6751-596D-1B5F-A22412051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Social Media 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 descr="untitled.bmp">
            <a:extLst>
              <a:ext uri="{FF2B5EF4-FFF2-40B4-BE49-F238E27FC236}">
                <a16:creationId xmlns:a16="http://schemas.microsoft.com/office/drawing/2014/main" id="{1A388B8A-E7C8-76C1-1F78-EB590D0AD0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r="1" b="24137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403778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3FB432-8102-E894-5ACD-A8CD3DC32FE1}"/>
              </a:ext>
            </a:extLst>
          </p:cNvPr>
          <p:cNvSpPr txBox="1"/>
          <p:nvPr/>
        </p:nvSpPr>
        <p:spPr>
          <a:xfrm>
            <a:off x="8019286" y="740056"/>
            <a:ext cx="3447450" cy="5129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Minister of Tourism of Sri Lanka </a:t>
            </a:r>
          </a:p>
        </p:txBody>
      </p:sp>
      <p:pic>
        <p:nvPicPr>
          <p:cNvPr id="4" name="Harin Carlsberg_Trim" descr="A person speaking into microphones&#10;&#10;Description automatically generated with medium confidence">
            <a:hlinkClick r:id="" action="ppaction://media"/>
            <a:extLst>
              <a:ext uri="{FF2B5EF4-FFF2-40B4-BE49-F238E27FC236}">
                <a16:creationId xmlns:a16="http://schemas.microsoft.com/office/drawing/2014/main" id="{197E1240-CF75-C638-3DFB-35F4142B8D9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8880" y="236628"/>
            <a:ext cx="6136640" cy="613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1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D6730-222C-0144-38B6-706DC004C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  <a:latin typeface="Century Gothic" pitchFamily="34" charset="0"/>
              </a:rPr>
              <a:t>The history </a:t>
            </a:r>
            <a:r>
              <a:rPr lang="en-US" sz="4400" b="1" dirty="0" err="1">
                <a:solidFill>
                  <a:srgbClr val="002060"/>
                </a:solidFill>
                <a:latin typeface="Century Gothic" pitchFamily="34" charset="0"/>
              </a:rPr>
              <a:t>cont</a:t>
            </a:r>
            <a:r>
              <a:rPr lang="en-US" sz="4400" b="1" dirty="0">
                <a:solidFill>
                  <a:srgbClr val="002060"/>
                </a:solidFill>
                <a:latin typeface="Century Gothic" pitchFamily="34" charset="0"/>
              </a:rPr>
              <a:t>…</a:t>
            </a:r>
            <a:r>
              <a:rPr lang="en-US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  <a:br>
              <a:rPr lang="en-US" b="1" dirty="0">
                <a:solidFill>
                  <a:srgbClr val="002060"/>
                </a:solidFill>
                <a:latin typeface="Century Gothic" pitchFamily="34" charset="0"/>
              </a:rPr>
            </a:b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5A38514-2658-FC05-1446-385A4D7085A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83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EC8A83-591E-E6AF-676F-A31D08349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Finance minister Talk 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behalf of them 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7CFE643D-F17B-BB3E-02EB-F522F193DE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4634" y="492573"/>
            <a:ext cx="3851921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70160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250480-A094-5DB7-69DD-29F7149BE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0" i="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Embassy came with women rights </a:t>
            </a:r>
            <a:endParaRPr lang="en-US" sz="4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May be an image of 13 people, people standing and text that says 'HEINEKEN HEINEKEN LANKA LIMITED #Orangetheworld Say NO to violence against women and giris! කාන්තාවන්ට සහ ගැහැණු ළමයින්ට එරෙහි හිංසනය එපා பெண்கள் மற்றும் சிறுமிகளுக்கு எதிரானவன்முறைகளை எதிர்ப்போம்'">
            <a:extLst>
              <a:ext uri="{FF2B5EF4-FFF2-40B4-BE49-F238E27FC236}">
                <a16:creationId xmlns:a16="http://schemas.microsoft.com/office/drawing/2014/main" id="{D69FD649-23E2-BC6E-8A32-629926463A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1" r="6853" b="3"/>
          <a:stretch/>
        </p:blipFill>
        <p:spPr bwMode="auto">
          <a:xfrm>
            <a:off x="5153822" y="585208"/>
            <a:ext cx="6553545" cy="56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3401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C1C8F2-A1E5-AE00-90B7-78EB1FB913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9916" b="105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69D9C3-0B0D-2F21-AD16-D48C422B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What should we do ?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13B2568-9387-D793-71C9-67085371AB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159080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81524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334685A-2BED-45AA-908B-6AED06C7F7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B4EF5A1-A93A-48E2-ADB0-ACB6CBFFEF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DFC4B0F-4A8A-4701-A14E-45DB129F71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9124472-A60A-4C77-B8EB-489B30A939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52C2910-D733-4C29-B50F-429DAD61BA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FE7073F-B74F-48F2-B38C-DCE4DEA005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4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887111-198E-BF35-AC3F-DFE3299E9B8B}"/>
              </a:ext>
            </a:extLst>
          </p:cNvPr>
          <p:cNvSpPr/>
          <p:nvPr/>
        </p:nvSpPr>
        <p:spPr>
          <a:xfrm>
            <a:off x="3038168" y="643467"/>
            <a:ext cx="1278193" cy="998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10627-41EE-9637-B7BC-BB90B937E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6920" y="5565908"/>
            <a:ext cx="3235960" cy="7013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5400" dirty="0"/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304219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10C8A0-ACF4-5E88-8C6D-3EBCFD077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 b="1">
                <a:latin typeface="Century Gothic" pitchFamily="34" charset="0"/>
              </a:rPr>
              <a:t>The history cont… </a:t>
            </a:r>
            <a:br>
              <a:rPr lang="en-US" sz="5400" b="1">
                <a:latin typeface="Century Gothic" pitchFamily="34" charset="0"/>
              </a:rPr>
            </a:br>
            <a:endParaRPr lang="en-US" sz="5400" b="1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D7AD739-9D84-0D5F-B62D-C873BF5AD4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7726377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60271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mendments to the NATA Act – 2016">
            <a:extLst>
              <a:ext uri="{FF2B5EF4-FFF2-40B4-BE49-F238E27FC236}">
                <a16:creationId xmlns:a16="http://schemas.microsoft.com/office/drawing/2014/main" id="{26EFC9D6-9E9E-F522-E454-3500C3172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5354" y="914400"/>
            <a:ext cx="6625092" cy="496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542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15" name="Rectangle 21514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9" name="Text Box 4"/>
          <p:cNvSpPr txBox="1">
            <a:spLocks noChangeArrowheads="1"/>
          </p:cNvSpPr>
          <p:nvPr/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National Authority on Tobacco and Alcohol Act</a:t>
            </a:r>
          </a:p>
        </p:txBody>
      </p:sp>
      <p:sp>
        <p:nvSpPr>
          <p:cNvPr id="21517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0" name="Text Box 5"/>
          <p:cNvSpPr txBox="1">
            <a:spLocks noChangeArrowheads="1"/>
          </p:cNvSpPr>
          <p:nvPr/>
        </p:nvSpPr>
        <p:spPr bwMode="auto">
          <a:xfrm>
            <a:off x="838200" y="1929384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Definition of Alcohol products -  any product containing 1% or more pure alcohol</a:t>
            </a:r>
          </a:p>
          <a:p>
            <a:pPr marL="285750" indent="-2286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Purchasing age – over 21 years of age and the seller is liable </a:t>
            </a:r>
          </a:p>
          <a:p>
            <a:pPr marL="285750" indent="-2286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Prohibition of vending machines and self-service methods of dispensing alcohol and tobacco products</a:t>
            </a:r>
          </a:p>
          <a:p>
            <a:pPr marL="285750" indent="-2286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Prohibition of alcohol and tobacco advertisements</a:t>
            </a:r>
          </a:p>
          <a:p>
            <a:pPr marL="285750" indent="-2286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Prohibition of sponsorships for any educational, cultural, social or sporting organization, activity or event by the alcohol and tobacco companies </a:t>
            </a:r>
          </a:p>
          <a:p>
            <a:pPr marL="285750" indent="-2286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Prohibition of free distribution of alcohol and tobacco products</a:t>
            </a:r>
          </a:p>
          <a:p>
            <a:pPr marL="285750" indent="-2286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Drinking and Driving- Provision relating to motor traffic act</a:t>
            </a:r>
          </a:p>
          <a:p>
            <a:pPr indent="-2286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New Resource: World Map of Big Alcohol Interference - Movendi International">
            <a:extLst>
              <a:ext uri="{FF2B5EF4-FFF2-40B4-BE49-F238E27FC236}">
                <a16:creationId xmlns:a16="http://schemas.microsoft.com/office/drawing/2014/main" id="{505868BC-776E-18D8-C839-742D39B2D9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5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704C9E-27E2-78F3-3DC4-EB00F5172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Alcohol industry interference on the process </a:t>
            </a:r>
          </a:p>
        </p:txBody>
      </p:sp>
    </p:spTree>
    <p:extLst>
      <p:ext uri="{BB962C8B-B14F-4D97-AF65-F5344CB8AC3E}">
        <p14:creationId xmlns:p14="http://schemas.microsoft.com/office/powerpoint/2010/main" val="20133079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9A2A9A-5957-36E1-6C46-88C412A54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1. Proposed national authority will violate constitute </a:t>
            </a:r>
            <a:endParaRPr lang="en-US" sz="4100" dirty="0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3ED01C-40F8-8943-6642-7592EB18AECE}"/>
              </a:ext>
            </a:extLst>
          </p:cNvPr>
          <p:cNvSpPr txBox="1">
            <a:spLocks/>
          </p:cNvSpPr>
          <p:nvPr/>
        </p:nvSpPr>
        <p:spPr>
          <a:xfrm>
            <a:off x="7546848" y="2516777"/>
            <a:ext cx="3803904" cy="36601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Translation summary of the paper article </a:t>
            </a:r>
          </a:p>
          <a:p>
            <a:pPr marL="0"/>
            <a:endParaRPr lang="en-US" sz="2400" dirty="0"/>
          </a:p>
          <a:p>
            <a:pPr marL="0"/>
            <a:r>
              <a:rPr lang="en-US" sz="2400" dirty="0"/>
              <a:t>Request for a referendum on NATA act</a:t>
            </a:r>
          </a:p>
          <a:p>
            <a:pPr marL="0"/>
            <a:endParaRPr lang="en-US" sz="2400" dirty="0"/>
          </a:p>
          <a:p>
            <a:pPr marL="0"/>
            <a:r>
              <a:rPr lang="en-US" sz="2400" dirty="0"/>
              <a:t>5 petitions to the Supreme Court of Sri Lanka from 5 companies (CTC &amp; their distribution agents, Lion Brewery Ceylon PLC)</a:t>
            </a: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D839750A-7144-AB9D-A9F9-DEF9483DE1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1564" y="2386584"/>
            <a:ext cx="6903720" cy="410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06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F39723-326D-DA19-F132-CF8D17E12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2. It’s consumers right, and it’s violated freedom of choice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E3B406-1BD6-4AD0-30C7-48DBB07617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4954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9867A4-6A87-28E6-D8CD-2A180C85A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36601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Translation summary of the paper article 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000" dirty="0"/>
              <a:t>Proposed act will violate drinkers' rights and freedom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Request for a referendum by the Film Production Manager Union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7995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1786</TotalTime>
  <Words>961</Words>
  <Application>Microsoft Office PowerPoint</Application>
  <PresentationFormat>Widescreen</PresentationFormat>
  <Paragraphs>134</Paragraphs>
  <Slides>33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Century Gothic</vt:lpstr>
      <vt:lpstr>Wingdings</vt:lpstr>
      <vt:lpstr>Office Theme</vt:lpstr>
      <vt:lpstr>Safeguarding alcohol policies from undue interference:  Lesson from Sri Lanka </vt:lpstr>
      <vt:lpstr>The history of the process </vt:lpstr>
      <vt:lpstr>The history cont…  </vt:lpstr>
      <vt:lpstr>The history cont…  </vt:lpstr>
      <vt:lpstr>PowerPoint Presentation</vt:lpstr>
      <vt:lpstr>PowerPoint Presentation</vt:lpstr>
      <vt:lpstr>Alcohol industry interference on the process </vt:lpstr>
      <vt:lpstr>1. Proposed national authority will violate constitute </vt:lpstr>
      <vt:lpstr>2. It’s consumers right, and it’s violated freedom of choice  </vt:lpstr>
      <vt:lpstr>3. Act will ruin the government tax income </vt:lpstr>
      <vt:lpstr>4. Threating government that their employees will lose their jobs </vt:lpstr>
      <vt:lpstr>5. Shut down depots </vt:lpstr>
      <vt:lpstr>6. Tourism Industry will be affected </vt:lpstr>
      <vt:lpstr>7. Illicit market will rise </vt:lpstr>
      <vt:lpstr>8. Alcohol sellers have license, therefor we don’t need further laws  </vt:lpstr>
      <vt:lpstr>9. Paid front groups challenged the act </vt:lpstr>
      <vt:lpstr>10. Paid media mislead the public </vt:lpstr>
      <vt:lpstr>But this is the truth </vt:lpstr>
      <vt:lpstr>10. Making fun out of the proposed national authority </vt:lpstr>
      <vt:lpstr>Finally </vt:lpstr>
      <vt:lpstr>The main tactics the alcohol industry uses to interfere in alcohol policy development</vt:lpstr>
      <vt:lpstr>As a summary,</vt:lpstr>
      <vt:lpstr>After the policy established what was happened ? </vt:lpstr>
      <vt:lpstr>The Battle is not finished </vt:lpstr>
      <vt:lpstr>Introduce self regulation </vt:lpstr>
      <vt:lpstr>Industry comes with subtle ways to promote their products </vt:lpstr>
      <vt:lpstr>Social media </vt:lpstr>
      <vt:lpstr>Social Media </vt:lpstr>
      <vt:lpstr>PowerPoint Presentation</vt:lpstr>
      <vt:lpstr>Finance minister Talk behalf of them  </vt:lpstr>
      <vt:lpstr>Embassy came with women rights </vt:lpstr>
      <vt:lpstr>What should we do 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Safeguarding alcohol policies from undue interference:</dc:title>
  <dc:creator>Sampath De Sarem</dc:creator>
  <cp:lastModifiedBy>Sampath De Sarem</cp:lastModifiedBy>
  <cp:revision>39</cp:revision>
  <dcterms:created xsi:type="dcterms:W3CDTF">2022-11-11T07:39:42Z</dcterms:created>
  <dcterms:modified xsi:type="dcterms:W3CDTF">2022-11-23T15:55:52Z</dcterms:modified>
</cp:coreProperties>
</file>